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2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3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4.xml" ContentType="application/vnd.openxmlformats-officedocument.theme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5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theme/theme6.xml" ContentType="application/vnd.openxmlformats-officedocument.theme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theme/theme7.xml" ContentType="application/vnd.openxmlformats-officedocument.theme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8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theme/theme9.xml" ContentType="application/vnd.openxmlformats-officedocument.theme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theme/theme10.xml" ContentType="application/vnd.openxmlformats-officedocument.theme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theme/theme11.xml" ContentType="application/vnd.openxmlformats-officedocument.theme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theme/theme12.xml" ContentType="application/vnd.openxmlformats-officedocument.theme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theme/theme13.xml" ContentType="application/vnd.openxmlformats-officedocument.theme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theme/theme14.xml" ContentType="application/vnd.openxmlformats-officedocument.theme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theme/theme15.xml" ContentType="application/vnd.openxmlformats-officedocument.theme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slideLayouts/slideLayout590.xml" ContentType="application/vnd.openxmlformats-officedocument.presentationml.slideLayout+xml"/>
  <Override PartName="/ppt/slideLayouts/slideLayout591.xml" ContentType="application/vnd.openxmlformats-officedocument.presentationml.slideLayout+xml"/>
  <Override PartName="/ppt/slideLayouts/slideLayout592.xml" ContentType="application/vnd.openxmlformats-officedocument.presentationml.slideLayout+xml"/>
  <Override PartName="/ppt/slideLayouts/slideLayout593.xml" ContentType="application/vnd.openxmlformats-officedocument.presentationml.slideLayout+xml"/>
  <Override PartName="/ppt/slideLayouts/slideLayout594.xml" ContentType="application/vnd.openxmlformats-officedocument.presentationml.slideLayout+xml"/>
  <Override PartName="/ppt/theme/theme16.xml" ContentType="application/vnd.openxmlformats-officedocument.theme+xml"/>
  <Override PartName="/ppt/slideLayouts/slideLayout595.xml" ContentType="application/vnd.openxmlformats-officedocument.presentationml.slideLayout+xml"/>
  <Override PartName="/ppt/slideLayouts/slideLayout596.xml" ContentType="application/vnd.openxmlformats-officedocument.presentationml.slideLayout+xml"/>
  <Override PartName="/ppt/slideLayouts/slideLayout597.xml" ContentType="application/vnd.openxmlformats-officedocument.presentationml.slideLayout+xml"/>
  <Override PartName="/ppt/slideLayouts/slideLayout598.xml" ContentType="application/vnd.openxmlformats-officedocument.presentationml.slideLayout+xml"/>
  <Override PartName="/ppt/slideLayouts/slideLayout599.xml" ContentType="application/vnd.openxmlformats-officedocument.presentationml.slideLayout+xml"/>
  <Override PartName="/ppt/slideLayouts/slideLayout600.xml" ContentType="application/vnd.openxmlformats-officedocument.presentationml.slideLayout+xml"/>
  <Override PartName="/ppt/slideLayouts/slideLayout601.xml" ContentType="application/vnd.openxmlformats-officedocument.presentationml.slideLayout+xml"/>
  <Override PartName="/ppt/slideLayouts/slideLayout602.xml" ContentType="application/vnd.openxmlformats-officedocument.presentationml.slideLayout+xml"/>
  <Override PartName="/ppt/slideLayouts/slideLayout603.xml" ContentType="application/vnd.openxmlformats-officedocument.presentationml.slideLayout+xml"/>
  <Override PartName="/ppt/slideLayouts/slideLayout604.xml" ContentType="application/vnd.openxmlformats-officedocument.presentationml.slideLayout+xml"/>
  <Override PartName="/ppt/slideLayouts/slideLayout605.xml" ContentType="application/vnd.openxmlformats-officedocument.presentationml.slideLayout+xml"/>
  <Override PartName="/ppt/slideLayouts/slideLayout606.xml" ContentType="application/vnd.openxmlformats-officedocument.presentationml.slideLayout+xml"/>
  <Override PartName="/ppt/slideLayouts/slideLayout607.xml" ContentType="application/vnd.openxmlformats-officedocument.presentationml.slideLayout+xml"/>
  <Override PartName="/ppt/slideLayouts/slideLayout608.xml" ContentType="application/vnd.openxmlformats-officedocument.presentationml.slideLayout+xml"/>
  <Override PartName="/ppt/slideLayouts/slideLayout609.xml" ContentType="application/vnd.openxmlformats-officedocument.presentationml.slideLayout+xml"/>
  <Override PartName="/ppt/slideLayouts/slideLayout610.xml" ContentType="application/vnd.openxmlformats-officedocument.presentationml.slideLayout+xml"/>
  <Override PartName="/ppt/slideLayouts/slideLayout611.xml" ContentType="application/vnd.openxmlformats-officedocument.presentationml.slideLayout+xml"/>
  <Override PartName="/ppt/slideLayouts/slideLayout612.xml" ContentType="application/vnd.openxmlformats-officedocument.presentationml.slideLayout+xml"/>
  <Override PartName="/ppt/slideLayouts/slideLayout613.xml" ContentType="application/vnd.openxmlformats-officedocument.presentationml.slideLayout+xml"/>
  <Override PartName="/ppt/slideLayouts/slideLayout614.xml" ContentType="application/vnd.openxmlformats-officedocument.presentationml.slideLayout+xml"/>
  <Override PartName="/ppt/slideLayouts/slideLayout615.xml" ContentType="application/vnd.openxmlformats-officedocument.presentationml.slideLayout+xml"/>
  <Override PartName="/ppt/slideLayouts/slideLayout616.xml" ContentType="application/vnd.openxmlformats-officedocument.presentationml.slideLayout+xml"/>
  <Override PartName="/ppt/slideLayouts/slideLayout617.xml" ContentType="application/vnd.openxmlformats-officedocument.presentationml.slideLayout+xml"/>
  <Override PartName="/ppt/slideLayouts/slideLayout618.xml" ContentType="application/vnd.openxmlformats-officedocument.presentationml.slideLayout+xml"/>
  <Override PartName="/ppt/slideLayouts/slideLayout619.xml" ContentType="application/vnd.openxmlformats-officedocument.presentationml.slideLayout+xml"/>
  <Override PartName="/ppt/slideLayouts/slideLayout620.xml" ContentType="application/vnd.openxmlformats-officedocument.presentationml.slideLayout+xml"/>
  <Override PartName="/ppt/slideLayouts/slideLayout621.xml" ContentType="application/vnd.openxmlformats-officedocument.presentationml.slideLayout+xml"/>
  <Override PartName="/ppt/slideLayouts/slideLayout622.xml" ContentType="application/vnd.openxmlformats-officedocument.presentationml.slideLayout+xml"/>
  <Override PartName="/ppt/slideLayouts/slideLayout623.xml" ContentType="application/vnd.openxmlformats-officedocument.presentationml.slideLayout+xml"/>
  <Override PartName="/ppt/slideLayouts/slideLayout624.xml" ContentType="application/vnd.openxmlformats-officedocument.presentationml.slideLayout+xml"/>
  <Override PartName="/ppt/slideLayouts/slideLayout625.xml" ContentType="application/vnd.openxmlformats-officedocument.presentationml.slideLayout+xml"/>
  <Override PartName="/ppt/slideLayouts/slideLayout626.xml" ContentType="application/vnd.openxmlformats-officedocument.presentationml.slideLayout+xml"/>
  <Override PartName="/ppt/slideLayouts/slideLayout627.xml" ContentType="application/vnd.openxmlformats-officedocument.presentationml.slideLayout+xml"/>
  <Override PartName="/ppt/slideLayouts/slideLayout628.xml" ContentType="application/vnd.openxmlformats-officedocument.presentationml.slideLayout+xml"/>
  <Override PartName="/ppt/slideLayouts/slideLayout629.xml" ContentType="application/vnd.openxmlformats-officedocument.presentationml.slideLayout+xml"/>
  <Override PartName="/ppt/slideLayouts/slideLayout630.xml" ContentType="application/vnd.openxmlformats-officedocument.presentationml.slideLayout+xml"/>
  <Override PartName="/ppt/slideLayouts/slideLayout631.xml" ContentType="application/vnd.openxmlformats-officedocument.presentationml.slideLayout+xml"/>
  <Override PartName="/ppt/theme/theme17.xml" ContentType="application/vnd.openxmlformats-officedocument.theme+xml"/>
  <Override PartName="/ppt/theme/theme18.xml" ContentType="application/vnd.openxmlformats-officedocument.theme+xml"/>
  <Override PartName="/ppt/theme/theme1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1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741" r:id="rId5"/>
    <p:sldMasterId id="2147483779" r:id="rId6"/>
    <p:sldMasterId id="2147483817" r:id="rId7"/>
    <p:sldMasterId id="2147483855" r:id="rId8"/>
    <p:sldMasterId id="2147483893" r:id="rId9"/>
    <p:sldMasterId id="2147483931" r:id="rId10"/>
    <p:sldMasterId id="2147483969" r:id="rId11"/>
    <p:sldMasterId id="2147484007" r:id="rId12"/>
    <p:sldMasterId id="2147484045" r:id="rId13"/>
    <p:sldMasterId id="2147484083" r:id="rId14"/>
    <p:sldMasterId id="2147484121" r:id="rId15"/>
    <p:sldMasterId id="2147484159" r:id="rId16"/>
    <p:sldMasterId id="2147484197" r:id="rId17"/>
    <p:sldMasterId id="2147484235" r:id="rId18"/>
    <p:sldMasterId id="2147484273" r:id="rId19"/>
    <p:sldMasterId id="2147484311" r:id="rId20"/>
  </p:sldMasterIdLst>
  <p:notesMasterIdLst>
    <p:notesMasterId r:id="rId59"/>
  </p:notesMasterIdLst>
  <p:handoutMasterIdLst>
    <p:handoutMasterId r:id="rId60"/>
  </p:handoutMasterIdLst>
  <p:sldIdLst>
    <p:sldId id="265" r:id="rId21"/>
    <p:sldId id="569" r:id="rId22"/>
    <p:sldId id="570" r:id="rId23"/>
    <p:sldId id="772" r:id="rId24"/>
    <p:sldId id="597" r:id="rId25"/>
    <p:sldId id="1024" r:id="rId26"/>
    <p:sldId id="579" r:id="rId27"/>
    <p:sldId id="746" r:id="rId28"/>
    <p:sldId id="747" r:id="rId29"/>
    <p:sldId id="577" r:id="rId30"/>
    <p:sldId id="754" r:id="rId31"/>
    <p:sldId id="749" r:id="rId32"/>
    <p:sldId id="762" r:id="rId33"/>
    <p:sldId id="274" r:id="rId34"/>
    <p:sldId id="764" r:id="rId35"/>
    <p:sldId id="765" r:id="rId36"/>
    <p:sldId id="756" r:id="rId37"/>
    <p:sldId id="758" r:id="rId38"/>
    <p:sldId id="760" r:id="rId39"/>
    <p:sldId id="759" r:id="rId40"/>
    <p:sldId id="768" r:id="rId41"/>
    <p:sldId id="267" r:id="rId42"/>
    <p:sldId id="769" r:id="rId43"/>
    <p:sldId id="750" r:id="rId44"/>
    <p:sldId id="592" r:id="rId45"/>
    <p:sldId id="778" r:id="rId46"/>
    <p:sldId id="774" r:id="rId47"/>
    <p:sldId id="775" r:id="rId48"/>
    <p:sldId id="590" r:id="rId49"/>
    <p:sldId id="779" r:id="rId50"/>
    <p:sldId id="275" r:id="rId51"/>
    <p:sldId id="777" r:id="rId52"/>
    <p:sldId id="771" r:id="rId53"/>
    <p:sldId id="268" r:id="rId54"/>
    <p:sldId id="582" r:id="rId55"/>
    <p:sldId id="596" r:id="rId56"/>
    <p:sldId id="761" r:id="rId57"/>
    <p:sldId id="576" r:id="rId5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18" userDrawn="1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10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/>
  <p:cmAuthor id="1" name="Arnout Drenthel" initials="AD" lastIdx="1" clrIdx="0"/>
  <p:cmAuthor id="8" name="Arnout Drenthel" initials="AD [8]" lastIdx="1" clrIdx="7"/>
  <p:cmAuthor id="2" name="Arnout Drenthel" initials="AD [2]" lastIdx="1" clrIdx="1"/>
  <p:cmAuthor id="9" name="Arnout Drenthel" initials="AD [9]" lastIdx="1" clrIdx="8"/>
  <p:cmAuthor id="3" name="Arnout Drenthel" initials="AD [3]" lastIdx="1" clrIdx="2"/>
  <p:cmAuthor id="4" name="Arnout Drenthel" initials="AD [4]" lastIdx="1" clrIdx="3"/>
  <p:cmAuthor id="5" name="Arnout Drenthel" initials="AD [5]" lastIdx="1" clrIdx="4"/>
  <p:cmAuthor id="6" name="Arnout Drenthel" initials="AD [6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7673" autoAdjust="0"/>
  </p:normalViewPr>
  <p:slideViewPr>
    <p:cSldViewPr snapToGrid="0">
      <p:cViewPr varScale="1">
        <p:scale>
          <a:sx n="51" d="100"/>
          <a:sy n="51" d="100"/>
        </p:scale>
        <p:origin x="1254" y="66"/>
      </p:cViewPr>
      <p:guideLst>
        <p:guide pos="518"/>
        <p:guide orient="horz" pos="2160"/>
        <p:guide orient="horz" pos="103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6.xml"/><Relationship Id="rId21" Type="http://schemas.openxmlformats.org/officeDocument/2006/relationships/slide" Target="slides/slide1.xml"/><Relationship Id="rId34" Type="http://schemas.openxmlformats.org/officeDocument/2006/relationships/slide" Target="slides/slide14.xml"/><Relationship Id="rId42" Type="http://schemas.openxmlformats.org/officeDocument/2006/relationships/slide" Target="slides/slide22.xml"/><Relationship Id="rId47" Type="http://schemas.openxmlformats.org/officeDocument/2006/relationships/slide" Target="slides/slide27.xml"/><Relationship Id="rId50" Type="http://schemas.openxmlformats.org/officeDocument/2006/relationships/slide" Target="slides/slide30.xml"/><Relationship Id="rId55" Type="http://schemas.openxmlformats.org/officeDocument/2006/relationships/slide" Target="slides/slide35.xml"/><Relationship Id="rId63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9" Type="http://schemas.openxmlformats.org/officeDocument/2006/relationships/slide" Target="slides/slide9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4.xml"/><Relationship Id="rId32" Type="http://schemas.openxmlformats.org/officeDocument/2006/relationships/slide" Target="slides/slide12.xml"/><Relationship Id="rId37" Type="http://schemas.openxmlformats.org/officeDocument/2006/relationships/slide" Target="slides/slide17.xml"/><Relationship Id="rId40" Type="http://schemas.openxmlformats.org/officeDocument/2006/relationships/slide" Target="slides/slide20.xml"/><Relationship Id="rId45" Type="http://schemas.openxmlformats.org/officeDocument/2006/relationships/slide" Target="slides/slide25.xml"/><Relationship Id="rId53" Type="http://schemas.openxmlformats.org/officeDocument/2006/relationships/slide" Target="slides/slide33.xml"/><Relationship Id="rId58" Type="http://schemas.openxmlformats.org/officeDocument/2006/relationships/slide" Target="slides/slide38.xml"/><Relationship Id="rId5" Type="http://schemas.openxmlformats.org/officeDocument/2006/relationships/slideMaster" Target="slideMasters/slideMaster2.xml"/><Relationship Id="rId61" Type="http://schemas.openxmlformats.org/officeDocument/2006/relationships/commentAuthors" Target="commentAuthors.xml"/><Relationship Id="rId19" Type="http://schemas.openxmlformats.org/officeDocument/2006/relationships/slideMaster" Target="slideMasters/slideMaster1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slide" Target="slides/slide10.xml"/><Relationship Id="rId35" Type="http://schemas.openxmlformats.org/officeDocument/2006/relationships/slide" Target="slides/slide15.xml"/><Relationship Id="rId43" Type="http://schemas.openxmlformats.org/officeDocument/2006/relationships/slide" Target="slides/slide23.xml"/><Relationship Id="rId48" Type="http://schemas.openxmlformats.org/officeDocument/2006/relationships/slide" Target="slides/slide28.xml"/><Relationship Id="rId56" Type="http://schemas.openxmlformats.org/officeDocument/2006/relationships/slide" Target="slides/slide36.xml"/><Relationship Id="rId64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1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5.xml"/><Relationship Id="rId33" Type="http://schemas.openxmlformats.org/officeDocument/2006/relationships/slide" Target="slides/slide13.xml"/><Relationship Id="rId38" Type="http://schemas.openxmlformats.org/officeDocument/2006/relationships/slide" Target="slides/slide18.xml"/><Relationship Id="rId46" Type="http://schemas.openxmlformats.org/officeDocument/2006/relationships/slide" Target="slides/slide26.xml"/><Relationship Id="rId59" Type="http://schemas.openxmlformats.org/officeDocument/2006/relationships/notesMaster" Target="notesMasters/notesMaster1.xml"/><Relationship Id="rId20" Type="http://schemas.openxmlformats.org/officeDocument/2006/relationships/slideMaster" Target="slideMasters/slideMaster17.xml"/><Relationship Id="rId41" Type="http://schemas.openxmlformats.org/officeDocument/2006/relationships/slide" Target="slides/slide21.xml"/><Relationship Id="rId54" Type="http://schemas.openxmlformats.org/officeDocument/2006/relationships/slide" Target="slides/slide34.xml"/><Relationship Id="rId62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36" Type="http://schemas.openxmlformats.org/officeDocument/2006/relationships/slide" Target="slides/slide16.xml"/><Relationship Id="rId49" Type="http://schemas.openxmlformats.org/officeDocument/2006/relationships/slide" Target="slides/slide29.xml"/><Relationship Id="rId57" Type="http://schemas.openxmlformats.org/officeDocument/2006/relationships/slide" Target="slides/slide37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1.xml"/><Relationship Id="rId44" Type="http://schemas.openxmlformats.org/officeDocument/2006/relationships/slide" Target="slides/slide24.xml"/><Relationship Id="rId52" Type="http://schemas.openxmlformats.org/officeDocument/2006/relationships/slide" Target="slides/slide32.xml"/><Relationship Id="rId60" Type="http://schemas.openxmlformats.org/officeDocument/2006/relationships/handoutMaster" Target="handoutMasters/handoutMaster1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39" Type="http://schemas.openxmlformats.org/officeDocument/2006/relationships/slide" Target="slides/slide19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8191674750091271E-2"/>
          <c:y val="6.778888117991988E-2"/>
          <c:w val="0.93901948700372073"/>
          <c:h val="0.7835413059445646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90C-4FD3-862F-B5C4945FB86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90C-4FD3-862F-B5C4945FB867}"/>
              </c:ext>
            </c:extLst>
          </c:dPt>
          <c:cat>
            <c:strRef>
              <c:f>Sheet1!$A$2:$A$4</c:f>
              <c:strCache>
                <c:ptCount val="3"/>
                <c:pt idx="0">
                  <c:v>EU grenswaarde</c:v>
                </c:pt>
                <c:pt idx="1">
                  <c:v>WHO-advieswaarde</c:v>
                </c:pt>
                <c:pt idx="2">
                  <c:v>IJmond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25</c:v>
                </c:pt>
                <c:pt idx="1">
                  <c:v>5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90C-4FD3-862F-B5C4945FB8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30581328"/>
        <c:axId val="2130576336"/>
      </c:barChart>
      <c:catAx>
        <c:axId val="2130581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2130576336"/>
        <c:crosses val="autoZero"/>
        <c:auto val="1"/>
        <c:lblAlgn val="ctr"/>
        <c:lblOffset val="100"/>
        <c:noMultiLvlLbl val="0"/>
      </c:catAx>
      <c:valAx>
        <c:axId val="21305763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213058132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8191674750091271E-2"/>
          <c:y val="6.778888117991988E-2"/>
          <c:w val="0.93901948700372073"/>
          <c:h val="0.7835413059445646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297-4496-85FE-1FBA3051DC9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297-4496-85FE-1FBA3051DC93}"/>
              </c:ext>
            </c:extLst>
          </c:dPt>
          <c:cat>
            <c:strRef>
              <c:f>Sheet1!$A$2:$A$4</c:f>
              <c:strCache>
                <c:ptCount val="3"/>
                <c:pt idx="0">
                  <c:v>EU grenswaarde</c:v>
                </c:pt>
                <c:pt idx="1">
                  <c:v>WHO-advieswaarde</c:v>
                </c:pt>
                <c:pt idx="2">
                  <c:v>IJmond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40</c:v>
                </c:pt>
                <c:pt idx="1">
                  <c:v>15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297-4496-85FE-1FBA3051DC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30581328"/>
        <c:axId val="2130576336"/>
      </c:barChart>
      <c:catAx>
        <c:axId val="2130581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2130576336"/>
        <c:crosses val="autoZero"/>
        <c:auto val="1"/>
        <c:lblAlgn val="ctr"/>
        <c:lblOffset val="100"/>
        <c:noMultiLvlLbl val="0"/>
      </c:catAx>
      <c:valAx>
        <c:axId val="21305763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2130581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191674750091271E-2"/>
          <c:y val="6.778888117991988E-2"/>
          <c:w val="0.93901948700372073"/>
          <c:h val="0.7835413059445646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297-4496-85FE-1FBA3051DC93}"/>
              </c:ext>
            </c:extLst>
          </c:dPt>
          <c:dPt>
            <c:idx val="1"/>
            <c:invertIfNegative val="0"/>
            <c:bubble3D val="0"/>
            <c:spPr>
              <a:solidFill>
                <a:srgbClr val="39870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297-4496-85FE-1FBA3051DC93}"/>
              </c:ext>
            </c:extLst>
          </c:dPt>
          <c:cat>
            <c:strRef>
              <c:f>Sheet1!$A$12:$A$14</c:f>
              <c:strCache>
                <c:ptCount val="3"/>
                <c:pt idx="0">
                  <c:v>EU-grenswaarde</c:v>
                </c:pt>
                <c:pt idx="1">
                  <c:v>WHO-advieswaarde</c:v>
                </c:pt>
                <c:pt idx="2">
                  <c:v>IJmond</c:v>
                </c:pt>
              </c:strCache>
            </c:strRef>
          </c:cat>
          <c:val>
            <c:numRef>
              <c:f>Sheet1!$B$12:$B$14</c:f>
              <c:numCache>
                <c:formatCode>General</c:formatCode>
                <c:ptCount val="3"/>
                <c:pt idx="0">
                  <c:v>40</c:v>
                </c:pt>
                <c:pt idx="1">
                  <c:v>10</c:v>
                </c:pt>
                <c:pt idx="2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297-4496-85FE-1FBA3051DC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30581328"/>
        <c:axId val="2130576336"/>
      </c:barChart>
      <c:catAx>
        <c:axId val="2130581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2130576336"/>
        <c:crosses val="autoZero"/>
        <c:auto val="1"/>
        <c:lblAlgn val="ctr"/>
        <c:lblOffset val="100"/>
        <c:noMultiLvlLbl val="0"/>
      </c:catAx>
      <c:valAx>
        <c:axId val="21305763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213058132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11-10-2022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11-10-2022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36367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12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75267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33078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21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74063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25079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170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94330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72394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95106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58656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66953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87934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Hoe </a:t>
            </a:r>
            <a:r>
              <a:rPr lang="en-US" dirty="0" err="1"/>
              <a:t>goed</a:t>
            </a:r>
            <a:r>
              <a:rPr lang="en-US" dirty="0"/>
              <a:t> is </a:t>
            </a:r>
            <a:r>
              <a:rPr lang="en-US" dirty="0" err="1"/>
              <a:t>mijn</a:t>
            </a:r>
            <a:r>
              <a:rPr lang="en-US" dirty="0"/>
              <a:t> data?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85580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Chemische</a:t>
            </a:r>
            <a:r>
              <a:rPr lang="en-US" dirty="0"/>
              <a:t> </a:t>
            </a:r>
            <a:r>
              <a:rPr lang="en-US" dirty="0" err="1"/>
              <a:t>stof</a:t>
            </a:r>
            <a:r>
              <a:rPr lang="en-US" dirty="0"/>
              <a:t> in </a:t>
            </a:r>
            <a:r>
              <a:rPr lang="en-US" dirty="0" err="1"/>
              <a:t>buisje</a:t>
            </a:r>
            <a:r>
              <a:rPr lang="en-US" dirty="0"/>
              <a:t> </a:t>
            </a:r>
            <a:r>
              <a:rPr lang="en-US" dirty="0" err="1"/>
              <a:t>bindt</a:t>
            </a:r>
            <a:r>
              <a:rPr lang="en-US" dirty="0"/>
              <a:t> </a:t>
            </a:r>
            <a:r>
              <a:rPr lang="en-US" dirty="0" err="1"/>
              <a:t>zich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NO2 (of </a:t>
            </a:r>
            <a:r>
              <a:rPr lang="en-US" dirty="0" err="1"/>
              <a:t>ammoniak</a:t>
            </a:r>
            <a:r>
              <a:rPr lang="en-US" dirty="0"/>
              <a:t>)</a:t>
            </a:r>
          </a:p>
          <a:p>
            <a:r>
              <a:rPr lang="en-US" dirty="0" err="1"/>
              <a:t>Chemische</a:t>
            </a:r>
            <a:r>
              <a:rPr lang="en-US" dirty="0"/>
              <a:t> </a:t>
            </a:r>
            <a:r>
              <a:rPr lang="en-US" dirty="0" err="1"/>
              <a:t>analyse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maand</a:t>
            </a:r>
            <a:r>
              <a:rPr lang="en-US" dirty="0"/>
              <a:t> om de </a:t>
            </a:r>
            <a:r>
              <a:rPr lang="en-US" dirty="0" err="1"/>
              <a:t>concentratie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bepalen</a:t>
            </a:r>
            <a:endParaRPr lang="en-US" dirty="0"/>
          </a:p>
          <a:p>
            <a:r>
              <a:rPr lang="nl-NL" b="0" i="0" dirty="0">
                <a:solidFill>
                  <a:srgbClr val="000000"/>
                </a:solidFill>
                <a:effectLst/>
                <a:latin typeface="RO Sans"/>
              </a:rPr>
              <a:t>De onzekerheid van NO2-metingen via </a:t>
            </a:r>
            <a:r>
              <a:rPr lang="nl-NL" b="0" i="0" dirty="0" err="1">
                <a:solidFill>
                  <a:srgbClr val="000000"/>
                </a:solidFill>
                <a:effectLst/>
                <a:latin typeface="RO Sans"/>
              </a:rPr>
              <a:t>Palmesbuisjes</a:t>
            </a:r>
            <a:r>
              <a:rPr lang="nl-NL" b="0" i="0" dirty="0">
                <a:solidFill>
                  <a:srgbClr val="000000"/>
                </a:solidFill>
                <a:effectLst/>
                <a:latin typeface="RO Sans"/>
              </a:rPr>
              <a:t> in jaargemiddelde NO2-concentraties ligt tussen de 15 en 25%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30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61378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35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362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Concreet worden metingen door RIVM gebruikt: om meer details in modellen aan te brengen.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Bijvoorbeeld de GCN kaart met NO2 </a:t>
            </a:r>
            <a:r>
              <a:rPr lang="nl-NL" dirty="0" err="1"/>
              <a:t>palmes</a:t>
            </a:r>
            <a:r>
              <a:rPr lang="nl-NL" dirty="0"/>
              <a:t> buisjes. Calamiteiten (DESIRE) gebruikt door brandweer. En twee kaarten op dataportaal, eentje met een vinkje om de berekende kaart te zien en eentje met aanpassingen van de kaart met sensoren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36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09202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37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8242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DF702-4D36-4EAF-A6B8-85D761E7293F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206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53622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59248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E1326-6903-4E5F-BC6D-614161CE90E0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27601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Pm10 </a:t>
            </a:r>
            <a:r>
              <a:rPr lang="en-US" dirty="0" err="1"/>
              <a:t>en</a:t>
            </a:r>
            <a:r>
              <a:rPr lang="en-US" dirty="0"/>
              <a:t> NO2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81108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13 </a:t>
            </a:r>
            <a:r>
              <a:rPr lang="en-US" dirty="0" err="1"/>
              <a:t>maanden</a:t>
            </a:r>
            <a:r>
              <a:rPr lang="en-US" dirty="0"/>
              <a:t> minder lang </a:t>
            </a:r>
            <a:r>
              <a:rPr lang="en-US" dirty="0" err="1"/>
              <a:t>leven</a:t>
            </a:r>
            <a:r>
              <a:rPr lang="en-US" dirty="0"/>
              <a:t> door </a:t>
            </a:r>
            <a:r>
              <a:rPr lang="en-US" dirty="0" err="1"/>
              <a:t>luchtverontreiniging</a:t>
            </a:r>
            <a:r>
              <a:rPr lang="en-US" dirty="0"/>
              <a:t> (combi PM2,5 </a:t>
            </a:r>
            <a:r>
              <a:rPr lang="en-US" dirty="0" err="1"/>
              <a:t>en</a:t>
            </a:r>
            <a:r>
              <a:rPr lang="en-US" dirty="0"/>
              <a:t> NO2)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72380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628317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10 – 20 ug</a:t>
            </a:r>
          </a:p>
          <a:p>
            <a:r>
              <a:rPr lang="en-US" dirty="0"/>
              <a:t>2,5 – 12 ug</a:t>
            </a:r>
          </a:p>
          <a:p>
            <a:r>
              <a:rPr lang="en-US" dirty="0"/>
              <a:t>No2 – 21 ug</a:t>
            </a:r>
          </a:p>
          <a:p>
            <a:endParaRPr lang="en-US" dirty="0"/>
          </a:p>
          <a:p>
            <a:r>
              <a:rPr lang="en-US" dirty="0"/>
              <a:t>Op Texel: pm10 = 15, pm25 = 8, no2 = 9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0605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2.emf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2.emf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2.emf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emf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emf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emf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Layouts/_rels/slideLayout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Layouts/_rels/slideLayout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Layouts/_rels/slideLayout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6.xml"/></Relationships>
</file>

<file path=ppt/slideLayouts/_rels/slideLayout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6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2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Layouts/_rels/slideLayout2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Layouts/_rels/slideLayout2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Layouts/_rels/slideLayout2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3.emf"/></Relationships>
</file>

<file path=ppt/slideLayouts/_rels/slideLayout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2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3.emf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3.emf"/></Relationships>
</file>

<file path=ppt/slideLayouts/_rels/slideLayout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2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7.xml"/></Relationships>
</file>

<file path=ppt/slideLayouts/_rels/slideLayout2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7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2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2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Layouts/_rels/slideLayout2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2.emf"/></Relationships>
</file>

<file path=ppt/slideLayouts/_rels/slideLayout2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2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2.emf"/></Relationships>
</file>

<file path=ppt/slideLayouts/_rels/slideLayout2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2.emf"/></Relationships>
</file>

<file path=ppt/slideLayouts/_rels/slideLayout2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2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2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8.xml"/></Relationships>
</file>

<file path=ppt/slideLayouts/_rels/slideLayout2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8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2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2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2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Layouts/_rels/slideLayout2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2.emf"/></Relationships>
</file>

<file path=ppt/slideLayouts/_rels/slideLayout3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3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2.emf"/></Relationships>
</file>

<file path=ppt/slideLayouts/_rels/slideLayout3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2.emf"/></Relationships>
</file>

<file path=ppt/slideLayouts/_rels/slideLayout3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3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3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3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9.xml"/></Relationships>
</file>

<file path=ppt/slideLayouts/_rels/slideLayout3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9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3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3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3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3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12.emf"/></Relationships>
</file>

<file path=ppt/slideLayouts/_rels/slideLayout3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12.emf"/></Relationships>
</file>

<file path=ppt/slideLayouts/_rels/slideLayout3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12.emf"/></Relationships>
</file>

<file path=ppt/slideLayouts/_rels/slideLayout3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3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3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3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0.xml"/></Relationships>
</file>

<file path=ppt/slideLayouts/_rels/slideLayout3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0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Layouts/_rels/slideLayout3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3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3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3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3.emf"/></Relationships>
</file>

<file path=ppt/slideLayouts/_rels/slideLayout3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3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3.emf"/></Relationships>
</file>

<file path=ppt/slideLayouts/_rels/slideLayout3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3.emf"/></Relationships>
</file>

<file path=ppt/slideLayouts/_rels/slideLayout3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3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1.xml"/></Relationships>
</file>

<file path=ppt/slideLayouts/_rels/slideLayout4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1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4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4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4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12.emf"/></Relationships>
</file>

<file path=ppt/slideLayouts/_rels/slideLayout4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4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12.emf"/></Relationships>
</file>

<file path=ppt/slideLayouts/_rels/slideLayout4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12.emf"/></Relationships>
</file>

<file path=ppt/slideLayouts/_rels/slideLayout4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4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4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emf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4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emf"/></Relationships>
</file>

<file path=ppt/slideLayouts/_rels/slideLayout4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2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4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2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4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2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4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4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3.emf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emf"/></Relationships>
</file>

<file path=ppt/slideLayouts/_rels/slideLayout4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4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3.emf"/></Relationships>
</file>

<file path=ppt/slideLayouts/_rels/slideLayout4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3.emf"/></Relationships>
</file>

<file path=ppt/slideLayouts/_rels/slideLayout4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3.xml"/></Relationships>
</file>

<file path=ppt/slideLayouts/_rels/slideLayout4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3.xml"/></Relationships>
</file>

<file path=ppt/slideLayouts/_rels/slideLayout4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3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3.xml"/></Relationships>
</file>

<file path=ppt/slideLayouts/_rels/slideLayout4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3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3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3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3.xml"/></Relationships>
</file>

<file path=ppt/slideLayouts/_rels/slideLayout4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3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3.xml"/></Relationships>
</file>

<file path=ppt/slideLayouts/_rels/slideLayout4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3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4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3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4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3.xml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Layouts/_rels/slideLayout4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4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3.emf"/></Relationships>
</file>

<file path=ppt/slideLayouts/_rels/slideLayout4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4.xml"/></Relationships>
</file>

<file path=ppt/slideLayouts/_rels/slideLayout4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3.emf"/></Relationships>
</file>

<file path=ppt/slideLayouts/_rels/slideLayout4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3.emf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4.xml"/></Relationships>
</file>

<file path=ppt/slideLayouts/_rels/slideLayout4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4.xml"/></Relationships>
</file>

<file path=ppt/slideLayouts/_rels/slideLayout4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4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4.xml"/></Relationships>
</file>

<file path=ppt/slideLayouts/_rels/slideLayout5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4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4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4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4.xml"/></Relationships>
</file>

<file path=ppt/slideLayouts/_rels/slideLayout5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4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4.xml"/></Relationships>
</file>

<file path=ppt/slideLayouts/_rels/slideLayout5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4.xml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Layouts/_rels/slideLayout5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4.xml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4.xml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Layouts/_rels/slideLayout5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5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5.xml"/><Relationship Id="rId4" Type="http://schemas.openxmlformats.org/officeDocument/2006/relationships/image" Target="../media/image3.emf"/></Relationships>
</file>

<file path=ppt/slideLayouts/_rels/slideLayout5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5.xml"/></Relationships>
</file>

<file path=ppt/slideLayouts/_rels/slideLayout5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5.xml"/><Relationship Id="rId4" Type="http://schemas.openxmlformats.org/officeDocument/2006/relationships/image" Target="../media/image3.emf"/></Relationships>
</file>

<file path=ppt/slideLayouts/_rels/slideLayout5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5.xml"/><Relationship Id="rId4" Type="http://schemas.openxmlformats.org/officeDocument/2006/relationships/image" Target="../media/image3.emf"/></Relationships>
</file>

<file path=ppt/slideLayouts/_rels/slideLayout5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5.xml"/></Relationships>
</file>

<file path=ppt/slideLayouts/_rels/slideLayout5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5.xml"/></Relationships>
</file>

<file path=ppt/slideLayouts/_rels/slideLayout5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5.xml"/></Relationships>
</file>

<file path=ppt/slideLayouts/_rels/slideLayout5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5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5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5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5.xml"/></Relationships>
</file>

<file path=ppt/slideLayouts/_rels/slideLayout5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5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5.xml"/></Relationships>
</file>

<file path=ppt/slideLayouts/_rels/slideLayout5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5.xml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Layouts/_rels/slideLayout5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5.xml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Layouts/_rels/slideLayout5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5.xml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Layouts/_rels/slideLayout5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6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3.emf"/></Relationships>
</file>

<file path=ppt/slideLayouts/_rels/slideLayout5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6.xml"/></Relationships>
</file>

<file path=ppt/slideLayouts/_rels/slideLayout5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3.emf"/></Relationships>
</file>

<file path=ppt/slideLayouts/_rels/slideLayout5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3.emf"/></Relationships>
</file>

<file path=ppt/slideLayouts/_rels/slideLayout5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6.xml"/></Relationships>
</file>

<file path=ppt/slideLayouts/_rels/slideLayout5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6.xml"/></Relationships>
</file>

<file path=ppt/slideLayouts/_rels/slideLayout5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6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6.xml"/></Relationships>
</file>

<file path=ppt/slideLayouts/_rels/slideLayout5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6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6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6.xml"/></Relationships>
</file>

<file path=ppt/slideLayouts/_rels/slideLayout5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6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6.xml"/></Relationships>
</file>

<file path=ppt/slideLayouts/_rels/slideLayout5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6.xml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Layouts/_rels/slideLayout5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6.xml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Layouts/_rels/slideLayout5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6.xml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Layouts/_rels/slideLayout5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7.xml"/></Relationships>
</file>

<file path=ppt/slideLayouts/_rels/slideLayout5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7.xml"/><Relationship Id="rId4" Type="http://schemas.openxmlformats.org/officeDocument/2006/relationships/image" Target="../media/image3.emf"/></Relationships>
</file>

<file path=ppt/slideLayouts/_rels/slideLayout5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7.xml"/></Relationships>
</file>

<file path=ppt/slideLayouts/_rels/slideLayout5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7.xml"/><Relationship Id="rId4" Type="http://schemas.openxmlformats.org/officeDocument/2006/relationships/image" Target="../media/image3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7.xml"/><Relationship Id="rId4" Type="http://schemas.openxmlformats.org/officeDocument/2006/relationships/image" Target="../media/image3.emf"/></Relationships>
</file>

<file path=ppt/slideLayouts/_rels/slideLayout6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7.xml"/></Relationships>
</file>

<file path=ppt/slideLayouts/_rels/slideLayout6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7.xml"/></Relationships>
</file>

<file path=ppt/slideLayouts/_rels/slideLayout6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7.xml"/></Relationships>
</file>

<file path=ppt/slideLayouts/_rels/slideLayout6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7.xml"/></Relationships>
</file>

<file path=ppt/slideLayouts/_rels/slideLayout6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7.xml"/></Relationships>
</file>

<file path=ppt/slideLayouts/_rels/slideLayout6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7.xml"/></Relationships>
</file>

<file path=ppt/slideLayouts/_rels/slideLayout6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7.xml"/></Relationships>
</file>

<file path=ppt/slideLayouts/_rels/slideLayout6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7.xml"/></Relationships>
</file>

<file path=ppt/slideLayouts/_rels/slideLayout6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7.xml"/></Relationships>
</file>

<file path=ppt/slideLayouts/_rels/slideLayout6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7.xml"/></Relationships>
</file>

<file path=ppt/slideLayouts/_rels/slideLayout6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7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7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6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7.xml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2.emf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2.emf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2.emf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B660F8D-0194-1549-9A85-B8585C341D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7E23BE38-388B-B84F-B596-4361C8FFEE5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3" y="-13176"/>
            <a:ext cx="3660392" cy="156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38440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028421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60396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949798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60856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1244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08650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14379176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878960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0444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C17F5261-66A0-B74B-B535-A5716F3833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998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E5F1CC61-8E43-9B4C-86D4-48E97E207E9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0829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0865C4B2-92A2-0F42-B777-1598BF8A860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89336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4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421851" y="3926077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5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421851" y="4712093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421851" y="5485583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4F66A698-50F0-7B4D-8CDA-5820E149AD1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2410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96DF109-7F07-6B49-9D22-303DAC72D9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F68BA2ED-02F3-5145-ADEA-1BC8A29A3C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1" y="-13176"/>
            <a:ext cx="3660396" cy="156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1332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14192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50B471DE-CA9C-A747-9203-D9EE45DF2AA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BC7D7DCC-9B06-FC4E-9A86-29C4276AD7D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501EE818-21B3-744F-ADCE-EE4B31C003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1" y="-13176"/>
            <a:ext cx="3660396" cy="156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1880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8731C307-DF3E-9A46-A45B-3AC54819AF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1" name="Tijdelijke aanduiding voor afbeelding 12">
            <a:extLst>
              <a:ext uri="{FF2B5EF4-FFF2-40B4-BE49-F238E27FC236}">
                <a16:creationId xmlns:a16="http://schemas.microsoft.com/office/drawing/2014/main" id="{2C3CC95D-8CE0-EE47-8DBE-B67E4AAF31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0295728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398244E9-D0BA-F24C-880C-02FB401C60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D8503E2A-55CD-9C4A-8F7A-2109EB3784B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1" y="-13176"/>
            <a:ext cx="3660396" cy="156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93976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180FF39E-D217-984E-B4C6-CA00F44C61F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96E637F0-0581-E24A-AD6D-F20AA814AED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1" y="-13176"/>
            <a:ext cx="3660396" cy="156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6813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C9FCB92D-8F61-6F44-A920-2CF0A95D30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8355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tx1"/>
              </a:buClr>
              <a:buFont typeface="+mj-lt"/>
              <a:buAutoNum type="arabicPeriod"/>
              <a:defRPr>
                <a:solidFill>
                  <a:schemeClr val="tx1"/>
                </a:solidFill>
              </a:defRPr>
            </a:lvl1pPr>
            <a:lvl2pPr marL="684000" indent="-2160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E56C0A06-8064-864C-BE87-EFBB53B5E0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72884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tx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398C3205-E6C1-1146-AAA6-D154C19BE7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586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559176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4941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213454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343629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076902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66512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36110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DD83C114-A916-9041-B8A2-949576437F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719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80E97EA4-9D07-D946-A464-7510B797EE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645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683442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2B47C57E-F69D-E544-94BB-56511B75C6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682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45302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9E5359F4-87E3-4046-B9B1-647507677A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44611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690966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37743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976366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7472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146081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09316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02802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049476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49554824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2706864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746452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358541EC-CB6A-D140-AB3B-F86F1486DB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0145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C0CA578F-2A1D-CC47-BE6E-6CEF4628699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98881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884A89D4-EFB2-F34A-B659-1B75FADA67E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898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4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421851" y="3926077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5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421851" y="4712093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421851" y="5485583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381E4872-2949-4D4D-B1CB-A6217E67F04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2792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EC5B396-DA3F-764C-89A1-749E906D8A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451737A9-A633-5C4F-ADB4-AD8BB38B12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1" y="-13176"/>
            <a:ext cx="3660396" cy="156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6715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094269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1A6734E1-7900-CB49-9AEC-EBFDFB1BC8C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1AA4D617-CA40-7042-AF36-450D631EDD16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96AFFF14-1BBC-764A-86F9-6B55249DA82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1" y="-13176"/>
            <a:ext cx="3660396" cy="156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013480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1B775CBB-7AA3-B145-95D9-0A41125A85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A894CF0F-9F35-014D-8D3B-989CF19C557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3927975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74FFB40B-5401-C140-B17F-C3EAB81B12C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2E36178C-624A-804D-9EC4-7DE03C82161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1" y="-13176"/>
            <a:ext cx="3660396" cy="156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4909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8690DFE0-6E0C-AD42-8457-1C085895E35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1B244A14-99B6-434B-806E-F79D2423D6E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1" y="-13176"/>
            <a:ext cx="3660396" cy="156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96623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D81B54F5-13FA-3C4E-974A-5D92042B0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023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86A61725-3423-2349-9518-C40DFD8E37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9070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92D9BCA-7D8F-4A49-B350-A3907C1459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9263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51060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03816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1794723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0514430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5299811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46228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500869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1AA360A2-6A81-F745-B0BA-D17CF7C41F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706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3C312E52-5F25-F145-941D-847F75FF4A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0988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29283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DED6F77E-FFE0-AB46-BF4D-6C1EEF3BD1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A773512-55C7-2B46-9113-E2A18B1316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786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5453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9A0BF630-8A40-CF48-A9A0-E1AFC8D235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800015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5728406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899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3069164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72516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2544515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48102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7322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2FE34897-656E-D24A-B5C8-368571FB3B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9824987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70705132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0135891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960557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DAAE31AA-4F3D-DF42-AA61-0E507CB823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2815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49B233A0-EA33-A34A-AA60-CC158917FCE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778932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3D2E9093-0E60-BA4D-901C-9AACA7755EC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617373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1ADA08BF-661A-374E-B397-E088CEE567B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804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E3D7069-4B4C-A54F-BDA0-7D71307D3F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6BDFADF0-C96A-464C-99DF-DD3F8394FE8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2" y="-13176"/>
            <a:ext cx="3660394" cy="156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1409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17039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23" name="Tijdelijke aanduiding voor afbeelding 22">
            <a:extLst>
              <a:ext uri="{FF2B5EF4-FFF2-40B4-BE49-F238E27FC236}">
                <a16:creationId xmlns:a16="http://schemas.microsoft.com/office/drawing/2014/main" id="{35629C47-969E-4B47-AD76-F769B346E2C7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DB37F6DB-C60D-4F4D-AF92-FD05AC8B79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2" y="-13176"/>
            <a:ext cx="3660394" cy="156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977583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C135EBA1-8293-C148-8A1B-ED3FB7F703D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79880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Afbeelding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9A86B78C-ECEA-3F48-A8AA-7F7F92A4358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2" y="-13176"/>
            <a:ext cx="3660394" cy="156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890443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FB2D7DB2-7D28-084D-8169-A191429CAB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2" y="-13176"/>
            <a:ext cx="3660394" cy="156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650000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28E5E4BB-799C-544E-8D22-5A18C85488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4102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tx1"/>
              </a:buClr>
              <a:buFont typeface="+mj-lt"/>
              <a:buAutoNum type="arabicPeriod"/>
              <a:defRPr>
                <a:solidFill>
                  <a:schemeClr val="tx1"/>
                </a:solidFill>
              </a:defRPr>
            </a:lvl1pPr>
            <a:lvl2pPr marL="684000" indent="-2160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53E02048-3131-A141-AAB5-C0A1028E0A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209982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tx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205B8ABC-31F6-834B-B107-1D466EBC7A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0870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75789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03342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6206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60FB6CFD-9EA3-2D46-B72F-63AC898356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6590054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4583937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49890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05354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C63CDA6-6003-E144-BBE6-D9523D7403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809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2DC185B0-E99C-E24F-832B-12C799F48B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6985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solidFill>
            <a:schemeClr val="bg1"/>
          </a:solidFill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0521650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038088DE-7CF5-DD4B-B3E1-1A15C595C1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1129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81658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6B4AB5FC-A6AE-4D42-BB0C-D8BEAB5A42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3006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7414337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37234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6356217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95204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7854845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36979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94902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4572733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874340503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05344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4F01E6C2-CD86-4C4B-A751-B19F6263B7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98017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7497052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9AABA25-0520-DF4B-A7C9-BCCCF08EE2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358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6574282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7255689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4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421851" y="3926077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5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421851" y="4712093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421851" y="5485583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DABBA4A9-5643-B947-B789-03FA7B62091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5481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4E80764-856C-B24C-8A17-96C29DCCC6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940EFF3-CB66-3348-8ACB-E325E94A1D0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2" y="-13176"/>
            <a:ext cx="3660394" cy="156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8630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1170150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9CF7B166-3BDB-DD4D-9E66-B9979D5086B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DF08679B-83E4-D746-88E7-3F53E547A53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FFB586F2-C739-9D4B-9FB0-7B91E89468F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2" y="-13176"/>
            <a:ext cx="3660394" cy="156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07967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0C501AF-83A8-8F47-AC3C-EAC365FC52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55A507AF-B45B-684D-95AE-466A5BBBCE1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5832808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CB57CD67-3869-1842-9B74-3FCEB9C29A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BFC48D2-7733-E245-8151-7B78C5E4B22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2" y="-13176"/>
            <a:ext cx="3660394" cy="156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1391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90151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AE0CEB2B-043B-564A-8D16-9DB7108C1C6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77D37B79-9C3A-3C45-B106-570F64E3A3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2" y="-13176"/>
            <a:ext cx="3660394" cy="156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898847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5C1E4406-74FA-C541-9C68-BDAFC385A7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6474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2A3A04D0-90F8-D146-8E89-D9429A3538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569799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1696FA51-D288-AA48-AB9E-CCDA008D3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6867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33393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5424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5619100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0682681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5251224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955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tx1"/>
              </a:buCl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7378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D267D7E3-A1FF-6E4A-A7EC-E24F60DE21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4993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0302FBE6-B8D0-D848-8EC3-24425BAD14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0339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6137101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CDFA35A7-F944-564E-9436-F75025757B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1130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03424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0A678F6F-A7BF-E344-8961-E35D98A9BA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145510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1408672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9175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48528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91192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2598439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720000" tIns="1152000" rIns="91440" bIns="45720" rtlCol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4341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720000" tIns="1152000" rIns="91440" bIns="45720" rtlCol="0">
            <a:noAutofit/>
          </a:bodyPr>
          <a:lstStyle>
            <a:lvl1pPr>
              <a:defRPr lang="nl-NL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17227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7379903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923221698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4252330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0420557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4BD0E7EF-0276-1F47-BD29-7436C091D0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5879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3632AC58-E4C4-F844-92DA-F6A9570079F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2204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tx1"/>
              </a:buCl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5A5C304B-DDD6-3246-9DB4-CDB2822673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817423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5419C014-7333-3B46-9AED-B8796473BF0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9094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ysClr val="windowText" lastClr="000000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ysClr val="windowText" lastClr="000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4611018-E0D5-BF45-B124-6BD0F554E3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FCC470DB-0476-694C-8B7A-2721EE79055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4" y="-13176"/>
            <a:ext cx="3660389" cy="156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1398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0115217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ysClr val="windowText" lastClr="000000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ysClr val="windowText" lastClr="000000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ysClr val="windowText" lastClr="000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5FF1452E-61D4-2248-8677-11F4BF8179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55BAFB1C-5D11-944A-96BB-FA74D8B08F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91C9F1C5-E6CB-674B-B923-FC93CC7A826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4" y="-13176"/>
            <a:ext cx="3660389" cy="156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149781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ysClr val="windowText" lastClr="000000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ysClr val="windowText" lastClr="000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2AC70C0-3F62-AD40-8225-7DFC4A386A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E71B0B9D-1DF0-634C-BB24-80EFB4F29B1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buClr>
                <a:schemeClr val="bg1"/>
              </a:buClr>
              <a:defRPr lang="nl-NL" dirty="0">
                <a:solidFill>
                  <a:sysClr val="windowText" lastClr="000000"/>
                </a:solidFill>
              </a:defRPr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5067793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7DF6F61C-97D5-AA49-8399-84317D3394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A18B73BD-0266-274A-BD71-AF05F432E42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4" y="-13176"/>
            <a:ext cx="3660389" cy="156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878187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E728E48-643E-544D-A813-C0BAB23F9F2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3DDB892-18B4-AE46-8394-66B2E248D9C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4" y="-13176"/>
            <a:ext cx="3660389" cy="156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576502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AF260D0C-1E71-C54C-BC16-D1CBE1023D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2488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tx1"/>
              </a:buClr>
              <a:buFont typeface="+mj-lt"/>
              <a:buAutoNum type="arabicPeriod"/>
              <a:defRPr>
                <a:solidFill>
                  <a:schemeClr val="tx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CC44ED47-A238-2D42-9C79-E60FB98206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0401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tx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FCF7695-4593-1943-B84E-F8C54CACBE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7520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97803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95797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1081134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2873654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4754972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27770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40008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1AB1A3E9-97CB-CA43-9E2C-4CE700C68A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6430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E770F96-3C80-EF44-950D-D974353140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2651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720000" tIns="1152000" rIns="91440" bIns="45720" rtlCol="0">
            <a:noAutofit/>
          </a:bodyPr>
          <a:lstStyle>
            <a:lvl1pPr>
              <a:buClr>
                <a:schemeClr val="tx1"/>
              </a:buClr>
              <a:defRPr lang="nl-NL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4348136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E2861002-9B37-3648-AC12-62C3BB3C1FD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B9945B71-DBE8-C64D-A8FF-A06662931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7371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1817E04A-B9A8-0D44-BBB8-122507EA081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6331985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8466592-3EDA-8A4C-9A9E-0690EAD4E0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761116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0313679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96232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0262707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1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6438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6361458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43154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720000" tIns="1152000" rIns="91440" bIns="45720" rtlCol="0">
            <a:noAutofit/>
          </a:bodyPr>
          <a:lstStyle>
            <a:lvl1pPr>
              <a:defRPr lang="nl-NL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51686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775196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218058931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564815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63669267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0E8BB49C-81EE-D640-B093-EE3BB39828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4491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A89A82B9-7DCD-4B4C-A1E7-70EA56CC3EB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830890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A3124508-A1C5-A546-B635-25BCABA3FC1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434786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2A7CF36B-46BB-C94E-AE21-AE6C325851B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4468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D835392-A761-214F-99EE-556C415BF5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EDF60A8B-A0C1-2B4B-8483-6DF3E5614F2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3" y="-13176"/>
            <a:ext cx="3660392" cy="156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8303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46B8B84C-376E-994B-A5F9-91418E6845F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86C2F8E9-252A-884A-A559-1D42CD8FB1F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3A8D1DE4-A09D-ED49-8B1B-03D70889762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3" y="-13176"/>
            <a:ext cx="3660392" cy="156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1446133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EDC8E8D9-E056-4649-A9B3-BE302117BF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80F3BA90-F16A-664E-B5B7-D10815392DC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4A154FB3-6986-6A41-B61D-24A3F87173D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3" y="-13176"/>
            <a:ext cx="3660392" cy="156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256296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3532197C-DE83-454F-89D4-0F49963CE4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1" name="Tijdelijke aanduiding voor afbeelding 12">
            <a:extLst>
              <a:ext uri="{FF2B5EF4-FFF2-40B4-BE49-F238E27FC236}">
                <a16:creationId xmlns:a16="http://schemas.microsoft.com/office/drawing/2014/main" id="{111098EA-700A-7C47-B485-AA4C505D97C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3299743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EAF6940-C706-3B44-990B-2DB25A90F7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6D4ACFB1-B170-BC40-A07C-0A6DA5BD00A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3" y="-13176"/>
            <a:ext cx="3660392" cy="156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646428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BEA51E0-C276-7444-828F-CE4067DE3E6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EA896A78-611E-F744-9131-095C1C45E78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3" y="-13176"/>
            <a:ext cx="3660392" cy="156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370423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4187EEEF-7429-FB49-B542-1624E08640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0425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tx1"/>
              </a:buClr>
              <a:buFont typeface="+mj-lt"/>
              <a:buAutoNum type="arabicPeriod"/>
              <a:defRPr>
                <a:solidFill>
                  <a:schemeClr val="tx1"/>
                </a:solidFill>
              </a:defRPr>
            </a:lvl1pPr>
            <a:lvl2pPr marL="684000" indent="-2160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A19CB5F-4869-E04F-AB4E-4EAA863426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934381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tx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D6568C4E-8CFE-004D-A62A-096E46A1E1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771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63342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06661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3880791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8670848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586465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56595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748549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E72CD150-65C0-424A-A624-6595B850D1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922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1271B5E-675E-A040-B6D7-F179ED8372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7710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2576714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D7638C5-A36D-8E41-B66C-98CFF1DE49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2292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8839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F1C96CC-923A-5341-8242-9505BA3BDE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653727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4465766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95852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4778910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80780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4276686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45817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93120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0853674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0255561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4159105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2254830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77FB4AF3-AF59-F148-8CCF-B9596B80FC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0746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DC7A64E4-E903-5A48-83A1-7C29AEEBB95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070538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FE9895E6-7BD5-F94B-9B0D-58B5904D119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292714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4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421851" y="3926077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5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421851" y="4712093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421851" y="5485583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73279B13-E9ED-8441-A9B7-21304593888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20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6536A7C-7293-7B4F-9A08-B52F28B003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99B69336-BDF7-844F-BD47-440782B56AF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3" y="-13176"/>
            <a:ext cx="3660392" cy="156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1186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1697287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438D7B86-9827-5547-9BEE-2215A2D0C6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5A5C6823-8955-2649-8A7B-F479054B86AE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D5BBB624-5B21-B143-885B-D8B6DD59340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3" y="-13176"/>
            <a:ext cx="3660392" cy="156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398751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B40302EF-B2B6-DA4E-B976-A001A24AD9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1" name="Tijdelijke aanduiding voor afbeelding 12">
            <a:extLst>
              <a:ext uri="{FF2B5EF4-FFF2-40B4-BE49-F238E27FC236}">
                <a16:creationId xmlns:a16="http://schemas.microsoft.com/office/drawing/2014/main" id="{831C5536-20D5-AD41-9B90-902BFEAD1F6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4571534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C958710-A035-984C-9963-9997447062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6D8C1CA5-17FC-4D4B-AACB-CA708DE30A3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F37B6D06-77FB-774F-A317-F7A1EEBA167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3" y="-13176"/>
            <a:ext cx="3660392" cy="156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791024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E21F4804-2FCD-3A4C-932B-6EF2797AACD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11AD3A35-6C61-5B4F-95EF-DBC1F1DAB75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3" y="-13176"/>
            <a:ext cx="3660392" cy="156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539736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071F31B8-D7BF-964A-9976-98530F8600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3001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tx1"/>
              </a:buClr>
              <a:buFont typeface="+mj-lt"/>
              <a:buAutoNum type="arabicPeriod"/>
              <a:defRPr>
                <a:solidFill>
                  <a:schemeClr val="tx1"/>
                </a:solidFill>
              </a:defRPr>
            </a:lvl1pPr>
            <a:lvl2pPr marL="684000" indent="-2160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6E726CDE-A2C6-814E-BF73-F95847F0F5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059123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tx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B9E8A857-1024-0042-8254-C3EBB1CC31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4552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83245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0617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6633182"/>
      </p:ext>
    </p:extLst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020494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45834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E085C342-F410-1C42-BBE9-52289EFE77B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09125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14966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D97D35B0-A00D-BC4C-B3AF-D9CEF697BD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7189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336D8277-B720-174D-B5B3-C63F2B5A72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4558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1707077"/>
      </p:ext>
    </p:extLst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0BEE2FA-08FD-6844-A5BB-1041E77A4D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897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24167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BA4466F7-66FF-7440-943F-4BA1E995B0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79677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3334741"/>
      </p:ext>
    </p:extLst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94014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2C36848C-75BB-B944-BBD6-880B1B12C73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2870726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29404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0878330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92856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23893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0918363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757655092"/>
      </p:ext>
    </p:extLst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2116892"/>
      </p:ext>
    </p:extLst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0485745"/>
      </p:ext>
    </p:extLst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D1BACB65-F63F-454C-9757-F8266C1F3E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6439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E2424C08-D06D-F64A-B964-B229C0F5B81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07B54F1D-5963-3C4B-A1C0-DBDFA458D56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01412"/>
      </p:ext>
    </p:extLst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82ADB06B-1F91-2743-9280-06BA151DBC2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772829"/>
      </p:ext>
    </p:extLst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4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421851" y="3926077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5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421851" y="4712093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421851" y="5485583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18005DB3-A803-EA45-9B51-D276E955D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9979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8F35859-9169-194F-A39C-F0A87138D7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390D4D5-14A8-CE46-BF62-F1458C5CD86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3" y="-13176"/>
            <a:ext cx="3660392" cy="156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6530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0757571"/>
      </p:ext>
    </p:extLst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3D124ED0-166D-1948-A0B7-064FAAFF2E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905C362D-10F4-1D40-B1A6-29F85226020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6DB9E39E-9F1C-D349-952C-CD5895CC637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3" y="-13176"/>
            <a:ext cx="3660392" cy="156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008475"/>
      </p:ext>
    </p:extLst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1A278463-DE00-7841-AAB0-EFF5DCAC4E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E2BFDCDE-887C-6C4B-B1CD-BECE659D93C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6692653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6A19B0E3-ACD8-464C-AEC7-6FBF3C3634A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C969B98E-52C9-0646-9B03-DC917A84383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3" y="-13176"/>
            <a:ext cx="3660392" cy="156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430407"/>
      </p:ext>
    </p:extLst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8C637DA8-F7AC-BE4A-BA8D-04D52E34BF9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34806D52-5167-C444-AE32-26F2FEE722C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3" y="-13176"/>
            <a:ext cx="3660392" cy="156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050810"/>
      </p:ext>
    </p:extLst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B4CDE732-C1F2-B646-A372-AADCB2D8C6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6170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031B7-47B2-4CA7-BE46-0E632E894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327D6-1BE7-4F2C-A940-6439139C21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075324-F044-42AD-A407-56616ADC9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4A08C-27ED-4AC1-AD7B-798E745C532A}" type="datetimeFigureOut">
              <a:rPr lang="nl-NL" smtClean="0"/>
              <a:t>11-10-2022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971A59-4193-4F75-AF55-BECDCD245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996B18-6924-4709-9FB4-D1FDF6540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63EE-DBF8-4CB5-A961-A4ABD440AC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3462127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B58F1ABC-435C-9E4F-9A15-9F7CFE045C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668926"/>
      </p:ext>
    </p:extLst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15FFD22B-E36D-8142-810D-42F92B1342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992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26536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6709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6616909"/>
      </p:ext>
    </p:extLst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2304544"/>
      </p:ext>
    </p:extLst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781892"/>
      </p:ext>
    </p:extLst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59693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05730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9F3AA971-6A5E-294A-83E1-6EAAA78615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738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ox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55AFC2-700C-4C39-BF98-A21479258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Voetnoot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EFC0D5-FEA5-49A7-A1F4-47A861C23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CD0B2-8AB2-4C6C-8876-E15753662C9B}" type="slidenum">
              <a:rPr lang="nl-NL" noProof="0" smtClean="0"/>
              <a:pPr/>
              <a:t>‹nr.›</a:t>
            </a:fld>
            <a:endParaRPr lang="nl-NL" noProof="0"/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CCB64B6D-912F-411E-B8EC-6E5A8C9A3276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66748" y="1592263"/>
            <a:ext cx="5332401" cy="471646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1"/>
            <a:r>
              <a:rPr lang="nl-NL" noProof="0" dirty="0"/>
              <a:t>Tekst</a:t>
            </a:r>
          </a:p>
          <a:p>
            <a:pPr lvl="2"/>
            <a:r>
              <a:rPr lang="nl-NL" noProof="0" dirty="0"/>
              <a:t>Tekst</a:t>
            </a:r>
          </a:p>
          <a:p>
            <a:pPr lvl="3"/>
            <a:r>
              <a:rPr lang="nl-NL" noProof="0" dirty="0"/>
              <a:t>Tekst</a:t>
            </a:r>
          </a:p>
          <a:p>
            <a:pPr lvl="4"/>
            <a:r>
              <a:rPr lang="nl-NL" noProof="0" dirty="0"/>
              <a:t>Tekst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636E6E51-98D3-496F-812B-0E8FB217FC9E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200787" y="1592263"/>
            <a:ext cx="5332401" cy="471646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1"/>
            <a:r>
              <a:rPr lang="nl-NL" noProof="0" dirty="0"/>
              <a:t>Tekst</a:t>
            </a:r>
          </a:p>
          <a:p>
            <a:pPr lvl="2"/>
            <a:r>
              <a:rPr lang="nl-NL" noProof="0" dirty="0"/>
              <a:t>Tekst</a:t>
            </a:r>
          </a:p>
          <a:p>
            <a:pPr lvl="3"/>
            <a:r>
              <a:rPr lang="nl-NL" noProof="0" dirty="0"/>
              <a:t>Tekst</a:t>
            </a:r>
          </a:p>
          <a:p>
            <a:pPr lvl="4"/>
            <a:r>
              <a:rPr lang="nl-NL" noProof="0" dirty="0"/>
              <a:t>Tekst</a:t>
            </a:r>
          </a:p>
        </p:txBody>
      </p:sp>
      <p:sp>
        <p:nvSpPr>
          <p:cNvPr id="10" name="Title Placeholder 4">
            <a:extLst>
              <a:ext uri="{FF2B5EF4-FFF2-40B4-BE49-F238E27FC236}">
                <a16:creationId xmlns:a16="http://schemas.microsoft.com/office/drawing/2014/main" id="{8F280C3E-E496-440B-91A5-8A19326EF1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6747" y="266699"/>
            <a:ext cx="10866441" cy="93027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>
              <a:defRPr/>
            </a:lvl1pPr>
          </a:lstStyle>
          <a:p>
            <a:r>
              <a:rPr lang="nl-NL" noProof="0" dirty="0"/>
              <a:t>Klik om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90405659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DDC8BBA9-CE48-E24F-9589-BC1AFF8CB1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51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66004876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8D840F26-A558-C042-9F98-5B5E70C2A1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908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77594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D0EFE5B3-D329-4A42-87D7-F6B209C6D8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31842"/>
      </p:ext>
    </p:extLst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2" name="Rechthoek 11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9430017"/>
      </p:ext>
    </p:extLst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434644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0438460"/>
      </p:ext>
    </p:extLst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00904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6788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5C01093-6876-FF4B-A205-0797E4219E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2AA80F83-76D5-4442-B68B-A643B29E2FA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buClr>
                <a:schemeClr val="tx1"/>
              </a:buClr>
              <a:defRPr lang="nl-NL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011003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C249ACB-0A73-DA4B-9FF8-90F35C6D5B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A61C3B59-32FD-5B4D-8D2E-F40AA8A224D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3" y="-13176"/>
            <a:ext cx="3660392" cy="156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3580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35925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32420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5263577"/>
      </p:ext>
    </p:extLst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572683490"/>
      </p:ext>
    </p:extLst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6885771"/>
      </p:ext>
    </p:extLst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3642004"/>
      </p:ext>
    </p:extLst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2991A3CB-B8FE-1349-B199-D551881F78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84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2464EEB2-1542-BC48-986B-166AE2A564E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410136"/>
      </p:ext>
    </p:extLst>
  </p:cSld>
  <p:clrMapOvr>
    <a:masterClrMapping/>
  </p:clrMapOvr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1B7711FD-C196-6945-ADDB-07729B939C3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855805"/>
      </p:ext>
    </p:extLst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7C0B04D1-1B78-1544-8CB1-5654C4D382B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5996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2925772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C034E99-FAD8-C340-9358-AD9D8EBB7A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71B2B988-8A5D-7C43-AF19-C038FAEA25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4" y="-13176"/>
            <a:ext cx="3660389" cy="156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6953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6088444"/>
      </p:ext>
    </p:extLst>
  </p:cSld>
  <p:clrMapOvr>
    <a:masterClrMapping/>
  </p:clrMapOvr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28FC4AB4-9496-574A-9711-743D695C1A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8B23645D-3229-6D4F-8640-AEEAA0325F8E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52D9E35C-2962-C54E-8A89-E0C96B013E0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4" y="-13176"/>
            <a:ext cx="3660389" cy="156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804604"/>
      </p:ext>
    </p:extLst>
  </p:cSld>
  <p:clrMapOvr>
    <a:masterClrMapping/>
  </p:clrMapOvr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CE454366-A851-494A-A114-376C566A2C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15BF165A-719B-B949-B2AD-6DA42EFC875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buClr>
                <a:schemeClr val="bg1"/>
              </a:buClr>
              <a:defRPr lang="nl-NL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1810500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B25E1CA0-B98C-8743-BFBE-C85CCFD1868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CEE6E0D3-E6DA-644E-9D77-416E4B811F8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4" y="-13176"/>
            <a:ext cx="3660389" cy="156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539640"/>
      </p:ext>
    </p:extLst>
  </p:cSld>
  <p:clrMapOvr>
    <a:masterClrMapping/>
  </p:clrMapOvr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F61378A5-175B-C74A-ABFD-03A6F6D902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91AD3746-2F56-E844-A7FE-3512BDFE9D9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4" y="-13176"/>
            <a:ext cx="3660389" cy="156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766741"/>
      </p:ext>
    </p:extLst>
  </p:cSld>
  <p:clrMapOvr>
    <a:masterClrMapping/>
  </p:clrMapOvr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9ACF8A4C-C922-B84F-8412-E0646BF0D9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2582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tx1"/>
              </a:buClr>
              <a:buFont typeface="+mj-lt"/>
              <a:buAutoNum type="arabicPeriod"/>
              <a:defRPr>
                <a:solidFill>
                  <a:schemeClr val="tx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216A5D62-6207-8B4E-9FDB-37D9895244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146994"/>
      </p:ext>
    </p:extLst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tx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31528028-6B73-3D42-A511-253946375E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96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91450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4F1CB0A6-79C2-F742-81CF-E0C9D205F0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0" name="Tijdelijke aanduiding voor afbeelding 22">
            <a:extLst>
              <a:ext uri="{FF2B5EF4-FFF2-40B4-BE49-F238E27FC236}">
                <a16:creationId xmlns:a16="http://schemas.microsoft.com/office/drawing/2014/main" id="{C44F0A5B-D9BF-924B-A9EF-7E385A31E76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0B838C61-D4A4-194F-9A58-09306065DC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3" y="-13176"/>
            <a:ext cx="3660392" cy="156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938517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97206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2752607"/>
      </p:ext>
    </p:extLst>
  </p:cSld>
  <p:clrMapOvr>
    <a:masterClrMapping/>
  </p:clrMapOvr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6988374"/>
      </p:ext>
    </p:extLst>
  </p:cSld>
  <p:clrMapOvr>
    <a:masterClrMapping/>
  </p:clrMapOvr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2382256"/>
      </p:ext>
    </p:extLst>
  </p:cSld>
  <p:clrMapOvr>
    <a:masterClrMapping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8300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9483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307C651C-7A16-C24E-9EA3-A47DC4119F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9320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D25D8D4-507A-5D40-A528-644E7F411A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5302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7">
            <a:extLst>
              <a:ext uri="{FF2B5EF4-FFF2-40B4-BE49-F238E27FC236}">
                <a16:creationId xmlns:a16="http://schemas.microsoft.com/office/drawing/2014/main" id="{1817E04A-B9A8-0D44-BBB8-122507EA081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2567687"/>
      </p:ext>
    </p:extLst>
  </p:cSld>
  <p:clrMapOvr>
    <a:masterClrMapping/>
  </p:clrMapOvr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7">
            <a:extLst>
              <a:ext uri="{FF2B5EF4-FFF2-40B4-BE49-F238E27FC236}">
                <a16:creationId xmlns:a16="http://schemas.microsoft.com/office/drawing/2014/main" id="{1817E04A-B9A8-0D44-BBB8-122507EA081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594126D-4AC9-044B-85CA-4655AA1E97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329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B0DA1628-6669-A643-8175-B2DA64C84C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71C25732-F9D5-9045-B1D3-D5B9E271B2D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94668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1817E04A-B9A8-0D44-BBB8-122507EA081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6877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24F399D8-ABC9-2540-8BF5-C1A1E562A8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655211"/>
      </p:ext>
    </p:extLst>
  </p:cSld>
  <p:clrMapOvr>
    <a:masterClrMapping/>
  </p:clrMapOvr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1376586"/>
      </p:ext>
    </p:extLst>
  </p:cSld>
  <p:clrMapOvr>
    <a:masterClrMapping/>
  </p:clrMapOvr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2894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9788044"/>
      </p:ext>
    </p:extLst>
  </p:cSld>
  <p:clrMapOvr>
    <a:masterClrMapping/>
  </p:clrMapOvr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4632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5580424"/>
      </p:ext>
    </p:extLst>
  </p:cSld>
  <p:clrMapOvr>
    <a:masterClrMapping/>
  </p:clrMapOvr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30706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21217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46263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C8A06D6-4ED4-CC44-B57B-245AE107404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37AA9FCB-870B-9745-A8A6-4036B2F033D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3" y="-13176"/>
            <a:ext cx="3660392" cy="156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683512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295726492"/>
      </p:ext>
    </p:extLst>
  </p:cSld>
  <p:clrMapOvr>
    <a:masterClrMapping/>
  </p:clrMapOvr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8321984"/>
      </p:ext>
    </p:extLst>
  </p:cSld>
  <p:clrMapOvr>
    <a:masterClrMapping/>
  </p:clrMapOvr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8036525"/>
      </p:ext>
    </p:extLst>
  </p:cSld>
  <p:clrMapOvr>
    <a:masterClrMapping/>
  </p:clrMapOvr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D7F7517-0356-1F4A-9593-FD48630F73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0700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CFAD314F-14E9-B34D-B4CF-CD55C7BF3B0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978959"/>
      </p:ext>
    </p:extLst>
  </p:cSld>
  <p:clrMapOvr>
    <a:masterClrMapping/>
  </p:clrMapOvr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E4F59A6A-49E2-B146-AF7C-049A28575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827285"/>
      </p:ext>
    </p:extLst>
  </p:cSld>
  <p:clrMapOvr>
    <a:masterClrMapping/>
  </p:clrMapOvr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BE41A1A3-2F34-3E44-BBF7-35FAF34E6A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4" name="Tijdelijke aanduiding voor afbeelding 3">
            <a:extLst>
              <a:ext uri="{FF2B5EF4-FFF2-40B4-BE49-F238E27FC236}">
                <a16:creationId xmlns:a16="http://schemas.microsoft.com/office/drawing/2014/main" id="{68F1B8EF-B9CC-234E-A911-AF80753B556C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5" name="Tijdelijke aanduiding voor afbeelding 3">
            <a:extLst>
              <a:ext uri="{FF2B5EF4-FFF2-40B4-BE49-F238E27FC236}">
                <a16:creationId xmlns:a16="http://schemas.microsoft.com/office/drawing/2014/main" id="{F9E482C7-7D5B-A443-B41A-21C542E25300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Tijdelijke aanduiding voor afbeelding 3">
            <a:extLst>
              <a:ext uri="{FF2B5EF4-FFF2-40B4-BE49-F238E27FC236}">
                <a16:creationId xmlns:a16="http://schemas.microsoft.com/office/drawing/2014/main" id="{80A4409A-10BE-6F4E-B38D-006C3023D3E0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5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7" name="Tijdelijke aanduiding voor tekst 13">
            <a:extLst>
              <a:ext uri="{FF2B5EF4-FFF2-40B4-BE49-F238E27FC236}">
                <a16:creationId xmlns:a16="http://schemas.microsoft.com/office/drawing/2014/main" id="{DE5A75A7-0D76-6C4B-8FBA-32A23AB9F0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4" name="Tijdelijke aanduiding voor tekst 13">
            <a:extLst>
              <a:ext uri="{FF2B5EF4-FFF2-40B4-BE49-F238E27FC236}">
                <a16:creationId xmlns:a16="http://schemas.microsoft.com/office/drawing/2014/main" id="{059E2988-83A3-964B-90F3-CA1FB6B37D4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5" name="Tijdelijke aanduiding voor tekst 13">
            <a:extLst>
              <a:ext uri="{FF2B5EF4-FFF2-40B4-BE49-F238E27FC236}">
                <a16:creationId xmlns:a16="http://schemas.microsoft.com/office/drawing/2014/main" id="{84BFB83C-77BC-0543-BAD9-F0249A92844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8336926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AFCE8B0-DD73-2947-9328-9115D83FD8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DA827490-0031-0E4F-86E5-3FF0220FFAD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3" y="-13176"/>
            <a:ext cx="3660392" cy="156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6120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8410222"/>
      </p:ext>
    </p:extLst>
  </p:cSld>
  <p:clrMapOvr>
    <a:masterClrMapping/>
  </p:clrMapOvr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35C1C912-210B-454A-A6B5-A11FA7DEDC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81513F8B-999C-884B-93DC-388C6B407FD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E1A2EAE1-C416-204B-A199-FF4C7781A74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3" y="-13176"/>
            <a:ext cx="3660392" cy="156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34394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DF608AB2-2364-F045-AC96-C84663C6D8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1B36FA10-4B0D-CC45-8A82-F70A56B36AF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3" y="-13176"/>
            <a:ext cx="3660392" cy="156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092836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2405C03-D90E-FC41-B80B-E73391FDEC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28FA2696-84C1-1649-8A59-67E687AAB01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4849929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2B5321D-EB1C-2142-8695-68E40A9D89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F5FAAC01-C364-774F-88FE-17259E5DC03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3" y="-13176"/>
            <a:ext cx="3660392" cy="156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252597"/>
      </p:ext>
    </p:extLst>
  </p:cSld>
  <p:clrMapOvr>
    <a:masterClrMapping/>
  </p:clrMapOvr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DCC7F95A-D18A-7B46-B9E6-264077809E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2E6C6173-FAD5-5847-B684-1B496ED013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3" y="-13176"/>
            <a:ext cx="3660392" cy="156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977332"/>
      </p:ext>
    </p:extLst>
  </p:cSld>
  <p:clrMapOvr>
    <a:masterClrMapping/>
  </p:clrMapOvr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568E4D4D-B363-A449-9181-2C96A3C53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8533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4ACB56B7-4DC6-DB4B-9123-3C4E679C1A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262894"/>
      </p:ext>
    </p:extLst>
  </p:cSld>
  <p:clrMapOvr>
    <a:masterClrMapping/>
  </p:clrMapOvr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ECF2DFE-783B-454A-9C87-526A42EB5C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127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13578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31648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553139"/>
      </p:ext>
    </p:extLst>
  </p:cSld>
  <p:clrMapOvr>
    <a:masterClrMapping/>
  </p:clrMapOvr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091964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F8830F06-074A-7541-89BC-92474D1684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2365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1375485"/>
      </p:ext>
    </p:extLst>
  </p:cSld>
  <p:clrMapOvr>
    <a:masterClrMapping/>
  </p:clrMapOvr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96455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24584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EFCB1B3-0962-A843-A9FB-A2BB3FE5C1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0336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3041858-3A34-2F42-958E-EAB3A5457F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6260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664250385"/>
      </p:ext>
    </p:extLst>
  </p:cSld>
  <p:clrMapOvr>
    <a:masterClrMapping/>
  </p:clrMapOvr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E2AC9301-3D36-044B-8644-E5A87C4250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8027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49685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DCA45824-7873-1F48-9BB9-DDA2C69120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093155"/>
      </p:ext>
    </p:extLst>
  </p:cSld>
  <p:clrMapOvr>
    <a:masterClrMapping/>
  </p:clrMapOvr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294694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1FF86EAE-8C71-2D43-AC16-5AE2A45274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596654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0434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7090057"/>
      </p:ext>
    </p:extLst>
  </p:cSld>
  <p:clrMapOvr>
    <a:masterClrMapping/>
  </p:clrMapOvr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84103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4892395"/>
      </p:ext>
    </p:extLst>
  </p:cSld>
  <p:clrMapOvr>
    <a:masterClrMapping/>
  </p:clrMapOvr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65869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460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416020"/>
      </p:ext>
    </p:extLst>
  </p:cSld>
  <p:clrMapOvr>
    <a:masterClrMapping/>
  </p:clrMapOvr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992970775"/>
      </p:ext>
    </p:extLst>
  </p:cSld>
  <p:clrMapOvr>
    <a:masterClrMapping/>
  </p:clrMapOvr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4233826"/>
      </p:ext>
    </p:extLst>
  </p:cSld>
  <p:clrMapOvr>
    <a:masterClrMapping/>
  </p:clrMapOvr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569689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BF46B0DC-0026-2943-8BBB-2A0E094E3C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301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1D1276C3-FD7E-8747-99AA-2078056937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6924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BDE31120-DDD1-8746-9A6A-9B79FB1A27B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582414"/>
      </p:ext>
    </p:extLst>
  </p:cSld>
  <p:clrMapOvr>
    <a:masterClrMapping/>
  </p:clrMapOvr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BF35E3DD-6F92-AE40-9C42-7D9BDBEB461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347599"/>
      </p:ext>
    </p:extLst>
  </p:cSld>
  <p:clrMapOvr>
    <a:masterClrMapping/>
  </p:clrMapOvr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FB3C3CD6-10DA-6245-AAF8-F302EE3DC00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7296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68B3C94-9196-1146-852A-A5E37DC5A2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561EBB61-3141-5A4D-B6C2-DA70334B6A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1" y="-13176"/>
            <a:ext cx="3660397" cy="156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7123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6350179"/>
      </p:ext>
    </p:extLst>
  </p:cSld>
  <p:clrMapOvr>
    <a:masterClrMapping/>
  </p:clrMapOvr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46497AA2-3A4F-6141-81F2-5C4A18980F5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8DBD715D-EA47-A345-A597-76F254AD9D5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EC3502BC-1CD4-FE44-9C3F-29C83C99590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1" y="-13176"/>
            <a:ext cx="3660397" cy="156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210550"/>
      </p:ext>
    </p:extLst>
  </p:cSld>
  <p:clrMapOvr>
    <a:masterClrMapping/>
  </p:clrMapOvr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8F92AC7B-7C05-F74D-8F5F-CF30DBA757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0770" cy="168120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E5B579D1-6EF5-AD40-B1C0-BEECF26227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9112165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E24A7278-1F18-AD42-80DE-A9A3216329D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675238FD-4C8E-0E48-8EE6-9B03847B3AF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1" y="-13176"/>
            <a:ext cx="3660397" cy="156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883412"/>
      </p:ext>
    </p:extLst>
  </p:cSld>
  <p:clrMapOvr>
    <a:masterClrMapping/>
  </p:clrMapOvr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4AF317D2-9313-F641-BE7A-40A1A7ADF93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140F067E-C9AD-0242-83D6-1AAF02DB52C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1" y="-13176"/>
            <a:ext cx="3660397" cy="156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84223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76120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4B16F6B7-620A-AE48-B4A4-7795474530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309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E0B8EE29-FC86-7B4F-A1DC-25C4058A1E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735854"/>
      </p:ext>
    </p:extLst>
  </p:cSld>
  <p:clrMapOvr>
    <a:masterClrMapping/>
  </p:clrMapOvr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36D90830-4EF1-7D46-83D0-ACC413A9F1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6781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18707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47230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1188427"/>
      </p:ext>
    </p:extLst>
  </p:cSld>
  <p:clrMapOvr>
    <a:masterClrMapping/>
  </p:clrMapOvr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4061436"/>
      </p:ext>
    </p:extLst>
  </p:cSld>
  <p:clrMapOvr>
    <a:masterClrMapping/>
  </p:clrMapOvr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6282650"/>
      </p:ext>
    </p:extLst>
  </p:cSld>
  <p:clrMapOvr>
    <a:masterClrMapping/>
  </p:clrMapOvr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70535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08371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D6DC891B-0BBD-3E4B-A301-653F943C4C6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CC01ABBA-4376-CE44-A51E-00DFACFA868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3" y="-13176"/>
            <a:ext cx="3660392" cy="156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788262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DD78526D-DFC9-DE41-9104-473DA714E6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1592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EBF1060D-B757-D940-A088-128DC25EC5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9283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161217742"/>
      </p:ext>
    </p:extLst>
  </p:cSld>
  <p:clrMapOvr>
    <a:masterClrMapping/>
  </p:clrMapOvr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0ECCFF30-6A2B-8340-BFB3-23EFBCEB8F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623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4997495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3CA3BAE-EB1B-D744-9637-89524A9895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65700"/>
      </p:ext>
    </p:extLst>
  </p:cSld>
  <p:clrMapOvr>
    <a:masterClrMapping/>
  </p:clrMapOvr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712147"/>
      </p:ext>
    </p:extLst>
  </p:cSld>
  <p:clrMapOvr>
    <a:masterClrMapping/>
  </p:clrMapOvr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09839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8838418"/>
      </p:ext>
    </p:extLst>
  </p:cSld>
  <p:clrMapOvr>
    <a:masterClrMapping/>
  </p:clrMapOvr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9912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9125330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4296743"/>
      </p:ext>
    </p:extLst>
  </p:cSld>
  <p:clrMapOvr>
    <a:masterClrMapping/>
  </p:clrMapOvr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98656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17907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723081"/>
      </p:ext>
    </p:extLst>
  </p:cSld>
  <p:clrMapOvr>
    <a:masterClrMapping/>
  </p:clrMapOvr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456908910"/>
      </p:ext>
    </p:extLst>
  </p:cSld>
  <p:clrMapOvr>
    <a:masterClrMapping/>
  </p:clrMapOvr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5826743"/>
      </p:ext>
    </p:extLst>
  </p:cSld>
  <p:clrMapOvr>
    <a:masterClrMapping/>
  </p:clrMapOvr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9525646"/>
      </p:ext>
    </p:extLst>
  </p:cSld>
  <p:clrMapOvr>
    <a:masterClrMapping/>
  </p:clrMapOvr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6D992AB0-EDA2-6E42-ADEA-6249D84BF1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331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CB9523A1-593C-104C-8BA3-BB79C56F01F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828950"/>
      </p:ext>
    </p:extLst>
  </p:cSld>
  <p:clrMapOvr>
    <a:masterClrMapping/>
  </p:clrMapOvr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90A48EAC-0BB6-B84C-8D80-E0CF07D8DF8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25262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0049417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D1082845-E2CE-B542-9199-7F353C7D8FB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4357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EBE4755-54A0-BE4A-A1D1-44625DF7DD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7698AD6E-795F-3C41-A601-70EF331F675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1" y="-13176"/>
            <a:ext cx="3660397" cy="156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0852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9287584"/>
      </p:ext>
    </p:extLst>
  </p:cSld>
  <p:clrMapOvr>
    <a:masterClrMapping/>
  </p:clrMapOvr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FBE31237-1083-AB4B-91BD-AFA64A0C07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8437548B-FF95-DB49-849D-A635600FE617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B3886928-8BE6-4442-8D6B-CF481A66281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1" y="-13176"/>
            <a:ext cx="3660397" cy="156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338949"/>
      </p:ext>
    </p:extLst>
  </p:cSld>
  <p:clrMapOvr>
    <a:masterClrMapping/>
  </p:clrMapOvr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6511EAEE-859D-C44F-B575-334B22A17A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9D360720-C202-8C45-9FBF-F7D13BCD9DB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9646089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CA0AFD14-6D12-784C-A3CF-527AFBDAA5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CEC71564-EF07-AA49-BBEB-AB800F8CA20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1" y="-13176"/>
            <a:ext cx="3660397" cy="156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862797"/>
      </p:ext>
    </p:extLst>
  </p:cSld>
  <p:clrMapOvr>
    <a:masterClrMapping/>
  </p:clrMapOvr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9EB05636-7F8C-1348-B5BB-6852BA80BA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B0AC13E-1529-F445-A302-F5C8E604809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1" y="-13176"/>
            <a:ext cx="3660397" cy="156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386593"/>
      </p:ext>
    </p:extLst>
  </p:cSld>
  <p:clrMapOvr>
    <a:masterClrMapping/>
  </p:clrMapOvr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AFC6884B-BC2E-E047-9F81-148C584CAF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2516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595C8C08-B68E-8848-8443-4926C53810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380745"/>
      </p:ext>
    </p:extLst>
  </p:cSld>
  <p:clrMapOvr>
    <a:masterClrMapping/>
  </p:clrMapOvr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3B540BB-06A3-4B4B-9728-91FA7F1A1F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559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5593153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73286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79630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5058658"/>
      </p:ext>
    </p:extLst>
  </p:cSld>
  <p:clrMapOvr>
    <a:masterClrMapping/>
  </p:clrMapOvr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9495936"/>
      </p:ext>
    </p:extLst>
  </p:cSld>
  <p:clrMapOvr>
    <a:masterClrMapping/>
  </p:clrMapOvr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392474"/>
      </p:ext>
    </p:extLst>
  </p:cSld>
  <p:clrMapOvr>
    <a:masterClrMapping/>
  </p:clrMapOvr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54129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60814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1F52F3E-725F-8745-9F31-C52D92D324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600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02D8D946-A344-3147-A971-781F250C05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45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05238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3903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D29F35F-0F39-594C-826B-4BDC677D6B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0861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59027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C559DCA-5789-E947-96F2-E0A472AD8B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21127"/>
      </p:ext>
    </p:extLst>
  </p:cSld>
  <p:clrMapOvr>
    <a:masterClrMapping/>
  </p:clrMapOvr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1160552"/>
      </p:ext>
    </p:extLst>
  </p:cSld>
  <p:clrMapOvr>
    <a:masterClrMapping/>
  </p:clrMapOvr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00591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4663604"/>
      </p:ext>
    </p:extLst>
  </p:cSld>
  <p:clrMapOvr>
    <a:masterClrMapping/>
  </p:clrMapOvr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38769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3605590"/>
      </p:ext>
    </p:extLst>
  </p:cSld>
  <p:clrMapOvr>
    <a:masterClrMapping/>
  </p:clrMapOvr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73565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19509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1905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4226230"/>
      </p:ext>
    </p:extLst>
  </p:cSld>
  <p:clrMapOvr>
    <a:masterClrMapping/>
  </p:clrMapOvr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644619059"/>
      </p:ext>
    </p:extLst>
  </p:cSld>
  <p:clrMapOvr>
    <a:masterClrMapping/>
  </p:clrMapOvr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063606"/>
      </p:ext>
    </p:extLst>
  </p:cSld>
  <p:clrMapOvr>
    <a:masterClrMapping/>
  </p:clrMapOvr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4675738"/>
      </p:ext>
    </p:extLst>
  </p:cSld>
  <p:clrMapOvr>
    <a:masterClrMapping/>
  </p:clrMapOvr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4CC89E80-9261-BB4A-A6CC-EB46D74DDB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9690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E5BD8074-A8E6-2B46-82E2-9C872A82DB1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800534"/>
      </p:ext>
    </p:extLst>
  </p:cSld>
  <p:clrMapOvr>
    <a:masterClrMapping/>
  </p:clrMapOvr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C8AEFCCC-40B4-294C-B7C6-9EF1FBDEFA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303911"/>
      </p:ext>
    </p:extLst>
  </p:cSld>
  <p:clrMapOvr>
    <a:masterClrMapping/>
  </p:clrMapOvr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E45EE5BE-E669-9D46-B874-885CEBBDD2D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7407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62D5E0F-9972-6445-8794-088F814D96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D23ECA92-F249-0C4E-AEC9-1A360E9A11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1" y="-13176"/>
            <a:ext cx="3660397" cy="156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496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375042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72501335-E836-E34A-8D45-1DB78FD03D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2142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D3146651-D8B6-494E-80C0-A80D432C2D3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8F55FD5D-8C3D-4144-9202-F4F2319DF15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BC4B0442-6EF6-BB40-8E4E-2853174C883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1" y="-13176"/>
            <a:ext cx="3660397" cy="156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402490"/>
      </p:ext>
    </p:extLst>
  </p:cSld>
  <p:clrMapOvr>
    <a:masterClrMapping/>
  </p:clrMapOvr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D4551168-6021-C044-B2DE-60CB9D0613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F2D8D1E5-2231-A94F-9BE5-A199DC7577A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3371300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2F713C05-60FE-1544-804E-DC45D8735A3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747F4BCE-9AB3-774F-A7E7-AF94BB3323E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1" y="-13176"/>
            <a:ext cx="3660397" cy="156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705096"/>
      </p:ext>
    </p:extLst>
  </p:cSld>
  <p:clrMapOvr>
    <a:masterClrMapping/>
  </p:clrMapOvr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73CF64DF-3902-CF4A-9176-80ABDA8DD1D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E5E31FFB-48B8-8C4F-AFF2-7B2B15594D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1" y="-13176"/>
            <a:ext cx="3660397" cy="156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366501"/>
      </p:ext>
    </p:extLst>
  </p:cSld>
  <p:clrMapOvr>
    <a:masterClrMapping/>
  </p:clrMapOvr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9D7773A4-FFC1-FB46-8CEE-18FCE9837A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8958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A83EED7A-B188-3C48-BDF0-9416B7012C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003286"/>
      </p:ext>
    </p:extLst>
  </p:cSld>
  <p:clrMapOvr>
    <a:masterClrMapping/>
  </p:clrMapOvr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3DD872D4-1F37-A54F-93DB-917ECEABE4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794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67511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901158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714835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F4682D3-6EE9-9948-AE97-AD6621BA33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6858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2231855"/>
      </p:ext>
    </p:extLst>
  </p:cSld>
  <p:clrMapOvr>
    <a:masterClrMapping/>
  </p:clrMapOvr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8920172"/>
      </p:ext>
    </p:extLst>
  </p:cSld>
  <p:clrMapOvr>
    <a:masterClrMapping/>
  </p:clrMapOvr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65267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95541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8D5328FB-7CDC-B242-9390-805358BC29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6585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3123B140-D237-0D47-89C8-4E59FF95C2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5984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9546451"/>
      </p:ext>
    </p:extLst>
  </p:cSld>
  <p:clrMapOvr>
    <a:masterClrMapping/>
  </p:clrMapOvr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852E16F4-8910-C843-A6DB-9E1A3326CE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9576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83528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24F4F5E8-C7FF-1547-8E3A-1FDA9CAC2C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8938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12">
            <a:extLst>
              <a:ext uri="{FF2B5EF4-FFF2-40B4-BE49-F238E27FC236}">
                <a16:creationId xmlns:a16="http://schemas.microsoft.com/office/drawing/2014/main" id="{E2861002-9B37-3648-AC12-62C3BB3C1FD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2334739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1076839"/>
      </p:ext>
    </p:extLst>
  </p:cSld>
  <p:clrMapOvr>
    <a:masterClrMapping/>
  </p:clrMapOvr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89629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9139702"/>
      </p:ext>
    </p:extLst>
  </p:cSld>
  <p:clrMapOvr>
    <a:masterClrMapping/>
  </p:clrMapOvr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79122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7081879"/>
      </p:ext>
    </p:extLst>
  </p:cSld>
  <p:clrMapOvr>
    <a:masterClrMapping/>
  </p:clrMapOvr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2443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12740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6802641"/>
      </p:ext>
    </p:extLst>
  </p:cSld>
  <p:clrMapOvr>
    <a:masterClrMapping/>
  </p:clrMapOvr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5746294"/>
      </p:ext>
    </p:extLst>
  </p:cSld>
  <p:clrMapOvr>
    <a:masterClrMapping/>
  </p:clrMapOvr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281412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E2861002-9B37-3648-AC12-62C3BB3C1FD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78678EDA-E69F-BE4F-BF00-FCC49AC616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9976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5784409"/>
      </p:ext>
    </p:extLst>
  </p:cSld>
  <p:clrMapOvr>
    <a:masterClrMapping/>
  </p:clrMapOvr>
</p:sldLayout>
</file>

<file path=ppt/slideLayouts/slideLayout5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41578156-BBAE-754A-AB75-2D07F44016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4987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3FCBB512-407F-6A4F-B1C8-70ECBEEF703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703020"/>
      </p:ext>
    </p:extLst>
  </p:cSld>
  <p:clrMapOvr>
    <a:masterClrMapping/>
  </p:clrMapOvr>
</p:sldLayout>
</file>

<file path=ppt/slideLayouts/slideLayout5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0B9AA919-A960-6840-B9E4-AD3BF00A302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37613"/>
      </p:ext>
    </p:extLst>
  </p:cSld>
  <p:clrMapOvr>
    <a:masterClrMapping/>
  </p:clrMapOvr>
</p:sldLayout>
</file>

<file path=ppt/slideLayouts/slideLayout5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017A6BF3-5D79-7041-86FB-B1AC91C1B84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6855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B49585A-CB29-BD4F-A806-E379E811B9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C8FCB920-43C3-A846-A9C1-BC43D1F208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4" y="-13176"/>
            <a:ext cx="3660389" cy="1563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3205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5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9295834"/>
      </p:ext>
    </p:extLst>
  </p:cSld>
  <p:clrMapOvr>
    <a:masterClrMapping/>
  </p:clrMapOvr>
</p:sldLayout>
</file>

<file path=ppt/slideLayouts/slideLayout5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5BFF348C-E1C6-1441-9DE3-8BA6FD8216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372FB4C5-49A3-C441-885C-A0353566A38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2451BA9B-E425-8240-852A-70A0CFDAA05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4" y="-13176"/>
            <a:ext cx="3660389" cy="1563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74163"/>
      </p:ext>
    </p:extLst>
  </p:cSld>
  <p:clrMapOvr>
    <a:masterClrMapping/>
  </p:clrMapOvr>
</p:sldLayout>
</file>

<file path=ppt/slideLayouts/slideLayout5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436540F-7B0B-494C-8C13-C65C533FDE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1573D753-D6E6-6544-811E-1B8802789B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1303546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5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B4D05251-5B18-6E4A-BDCE-5247B18067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C64CC6A0-9B13-FB46-A639-FD0B9AFC001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4" y="-13176"/>
            <a:ext cx="3660389" cy="1563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776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DE3D8C70-0B24-9C4E-A803-F7009FF2D2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5EC85681-AB2A-C448-B63F-6E7DA8D8741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3" y="-13176"/>
            <a:ext cx="3660392" cy="156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2">
            <a:extLst>
              <a:ext uri="{FF2B5EF4-FFF2-40B4-BE49-F238E27FC236}">
                <a16:creationId xmlns:a16="http://schemas.microsoft.com/office/drawing/2014/main" id="{E2861002-9B37-3648-AC12-62C3BB3C1FD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72119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6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779EB170-62F6-E04C-8CC3-ADC9EFA8FF7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D2E88205-5E25-114A-B163-F31AEEC49F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4" y="-13176"/>
            <a:ext cx="3660389" cy="1563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243771"/>
      </p:ext>
    </p:extLst>
  </p:cSld>
  <p:clrMapOvr>
    <a:masterClrMapping/>
  </p:clrMapOvr>
</p:sldLayout>
</file>

<file path=ppt/slideLayouts/slideLayout6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16E05F47-579C-354C-81BF-C4519CAF9D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4246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6AC970B5-4562-7249-B916-9C8C70DE0A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563807"/>
      </p:ext>
    </p:extLst>
  </p:cSld>
  <p:clrMapOvr>
    <a:masterClrMapping/>
  </p:clrMapOvr>
</p:sldLayout>
</file>

<file path=ppt/slideLayouts/slideLayout6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021271C-6444-6849-9656-C55971E0E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2825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6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12028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53004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6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9396094"/>
      </p:ext>
    </p:extLst>
  </p:cSld>
  <p:clrMapOvr>
    <a:masterClrMapping/>
  </p:clrMapOvr>
</p:sldLayout>
</file>

<file path=ppt/slideLayouts/slideLayout6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801183"/>
      </p:ext>
    </p:extLst>
  </p:cSld>
  <p:clrMapOvr>
    <a:masterClrMapping/>
  </p:clrMapOvr>
</p:sldLayout>
</file>

<file path=ppt/slideLayouts/slideLayout6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0008223"/>
      </p:ext>
    </p:extLst>
  </p:cSld>
  <p:clrMapOvr>
    <a:masterClrMapping/>
  </p:clrMapOvr>
</p:sldLayout>
</file>

<file path=ppt/slideLayouts/slideLayout6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4972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B9F5BFF9-A894-A345-87AE-F1BF2424FD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452917"/>
      </p:ext>
    </p:extLst>
  </p:cSld>
  <p:clrMapOvr>
    <a:masterClrMapping/>
  </p:clrMapOvr>
</p:sldLayout>
</file>

<file path=ppt/slideLayouts/slideLayout6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4111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6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9810EF6-C3B3-C141-B597-F3F41985BC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102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6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1EB37DC5-42B0-AF48-B8FA-40B91D2993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1489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6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  <a:ln>
            <a:noFill/>
          </a:ln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945209"/>
      </p:ext>
    </p:extLst>
  </p:cSld>
  <p:clrMapOvr>
    <a:masterClrMapping/>
  </p:clrMapOvr>
</p:sldLayout>
</file>

<file path=ppt/slideLayouts/slideLayout6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  <a:ln>
            <a:noFill/>
          </a:ln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DB65CF4A-778A-DE4E-A665-F01E5A813C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772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6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  <a:ln>
            <a:noFill/>
          </a:ln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18549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6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CD66FF7B-BC4B-0A4E-A543-AAAA2FB640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53302"/>
      </p:ext>
    </p:extLst>
  </p:cSld>
  <p:clrMapOvr>
    <a:masterClrMapping/>
  </p:clrMapOvr>
</p:sldLayout>
</file>

<file path=ppt/slideLayouts/slideLayout6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6560483"/>
      </p:ext>
    </p:extLst>
  </p:cSld>
  <p:clrMapOvr>
    <a:masterClrMapping/>
  </p:clrMapOvr>
</p:sldLayout>
</file>

<file path=ppt/slideLayouts/slideLayout6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  <a:ln>
            <a:noFill/>
          </a:ln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91312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  <a:ln>
            <a:noFill/>
          </a:ln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004419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3902387"/>
      </p:ext>
    </p:extLst>
  </p:cSld>
  <p:clrMapOvr>
    <a:masterClrMapping/>
  </p:clrMapOvr>
</p:sldLayout>
</file>

<file path=ppt/slideLayouts/slideLayout6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  <a:ln>
            <a:noFill/>
          </a:ln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0300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  <a:ln>
            <a:noFill/>
          </a:ln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6778862"/>
      </p:ext>
    </p:extLst>
  </p:cSld>
  <p:clrMapOvr>
    <a:masterClrMapping/>
  </p:clrMapOvr>
</p:sldLayout>
</file>

<file path=ppt/slideLayouts/slideLayout6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  <a:ln>
            <a:noFill/>
          </a:ln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27975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  <a:ln>
            <a:noFill/>
          </a:ln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50431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847047"/>
      </p:ext>
    </p:extLst>
  </p:cSld>
  <p:clrMapOvr>
    <a:masterClrMapping/>
  </p:clrMapOvr>
</p:sldLayout>
</file>

<file path=ppt/slideLayouts/slideLayout6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374429329"/>
      </p:ext>
    </p:extLst>
  </p:cSld>
  <p:clrMapOvr>
    <a:masterClrMapping/>
  </p:clrMapOvr>
</p:sldLayout>
</file>

<file path=ppt/slideLayouts/slideLayout6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6905227"/>
      </p:ext>
    </p:extLst>
  </p:cSld>
  <p:clrMapOvr>
    <a:masterClrMapping/>
  </p:clrMapOvr>
</p:sldLayout>
</file>

<file path=ppt/slideLayouts/slideLayout6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740317"/>
      </p:ext>
    </p:extLst>
  </p:cSld>
  <p:clrMapOvr>
    <a:masterClrMapping/>
  </p:clrMapOvr>
</p:sldLayout>
</file>

<file path=ppt/slideLayouts/slideLayout6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6B79CFB6-0714-0745-AD75-A638125C33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830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6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CF2EF757-D83B-8243-8DB9-076E382D800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75250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18785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3F7A14CB-267E-D447-B221-CC2679125B6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91100"/>
      </p:ext>
    </p:extLst>
  </p:cSld>
  <p:clrMapOvr>
    <a:masterClrMapping/>
  </p:clrMapOvr>
</p:sldLayout>
</file>

<file path=ppt/slideLayouts/slideLayout6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0E084EAE-4A67-E145-BFFF-CC46386C7AE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7213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386046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19522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346400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60487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96257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0192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D815D00C-C7D7-DC44-8D0D-FE716DCD2C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32949077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801098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26586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285910D0-9B64-1F42-B79A-610336A5E1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7502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7D8CCB53-E2DA-3747-83E3-31B5E6378DB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65375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D6D10CEA-EA95-054F-AA98-60077EF28EC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82154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E6E0E353-A70A-8947-9924-9882AC64BCB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5730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54CE324-615D-4A4B-84C1-7CEB163AAA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57A891DA-D886-7249-B1FD-10785F4671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4" y="-13176"/>
            <a:ext cx="3660389" cy="156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823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146396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AB115C70-1781-E24A-B364-14FCDFE7D56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468333CF-E58D-9242-9004-2AE2687A9FF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2824280D-8EF7-7A48-B34F-7F46AE952FC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4" y="-13176"/>
            <a:ext cx="3660389" cy="156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477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A91C355E-6E70-0A46-B795-FD910DE422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2">
            <a:extLst>
              <a:ext uri="{FF2B5EF4-FFF2-40B4-BE49-F238E27FC236}">
                <a16:creationId xmlns:a16="http://schemas.microsoft.com/office/drawing/2014/main" id="{036DE1C2-6EBE-4B4C-AF0D-C7930202311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1AED20B3-5354-C244-AF2E-58AF0DD088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8008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4A50044-F8C8-AD44-8BF7-1189324483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019BCF7E-ECEC-AF4C-A349-45C2342A7D5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4" y="-13176"/>
            <a:ext cx="3660389" cy="156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04549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B331F83B-365D-FC4C-AA46-6EBACFDA10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BA2649E2-54AF-1945-983A-3DDFEDBB7D0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94" y="-13176"/>
            <a:ext cx="3660389" cy="156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3997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B388931A-2764-0C48-AFF5-9EE4BBAFF9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2423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tx1"/>
              </a:buClr>
              <a:buFont typeface="+mj-lt"/>
              <a:buAutoNum type="arabicPeriod"/>
              <a:defRPr>
                <a:solidFill>
                  <a:schemeClr val="tx1"/>
                </a:solidFill>
              </a:defRPr>
            </a:lvl1pPr>
            <a:lvl2pPr marL="684000" indent="-2160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3AA02E1F-DFA6-3642-AC1F-B41F23A297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95055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tx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269BD166-8772-9849-AB6C-2A74D8429A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5610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60445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8313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031559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0766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B0A3098-83E2-4E4B-8810-7E5E75AE97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967659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95208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27050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E102E166-7938-6E40-9E5E-81512F6B64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3167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18E65AF5-D5FA-354C-ADD0-AD312A32F2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5362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826656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913CE90-9C36-7448-8374-2BE8C74632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4419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86916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47CF9D88-49FE-8C4E-8109-9C513CB245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60648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7593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48.xml"/><Relationship Id="rId18" Type="http://schemas.openxmlformats.org/officeDocument/2006/relationships/slideLayout" Target="../slideLayouts/slideLayout353.xml"/><Relationship Id="rId26" Type="http://schemas.openxmlformats.org/officeDocument/2006/relationships/slideLayout" Target="../slideLayouts/slideLayout361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356.xml"/><Relationship Id="rId34" Type="http://schemas.openxmlformats.org/officeDocument/2006/relationships/slideLayout" Target="../slideLayouts/slideLayout369.xml"/><Relationship Id="rId7" Type="http://schemas.openxmlformats.org/officeDocument/2006/relationships/slideLayout" Target="../slideLayouts/slideLayout342.xml"/><Relationship Id="rId12" Type="http://schemas.openxmlformats.org/officeDocument/2006/relationships/slideLayout" Target="../slideLayouts/slideLayout347.xml"/><Relationship Id="rId17" Type="http://schemas.openxmlformats.org/officeDocument/2006/relationships/slideLayout" Target="../slideLayouts/slideLayout352.xml"/><Relationship Id="rId25" Type="http://schemas.openxmlformats.org/officeDocument/2006/relationships/slideLayout" Target="../slideLayouts/slideLayout360.xml"/><Relationship Id="rId33" Type="http://schemas.openxmlformats.org/officeDocument/2006/relationships/slideLayout" Target="../slideLayouts/slideLayout368.xml"/><Relationship Id="rId38" Type="http://schemas.openxmlformats.org/officeDocument/2006/relationships/theme" Target="../theme/theme10.xml"/><Relationship Id="rId2" Type="http://schemas.openxmlformats.org/officeDocument/2006/relationships/slideLayout" Target="../slideLayouts/slideLayout337.xml"/><Relationship Id="rId16" Type="http://schemas.openxmlformats.org/officeDocument/2006/relationships/slideLayout" Target="../slideLayouts/slideLayout351.xml"/><Relationship Id="rId20" Type="http://schemas.openxmlformats.org/officeDocument/2006/relationships/slideLayout" Target="../slideLayouts/slideLayout355.xml"/><Relationship Id="rId29" Type="http://schemas.openxmlformats.org/officeDocument/2006/relationships/slideLayout" Target="../slideLayouts/slideLayout364.xml"/><Relationship Id="rId1" Type="http://schemas.openxmlformats.org/officeDocument/2006/relationships/slideLayout" Target="../slideLayouts/slideLayout336.xml"/><Relationship Id="rId6" Type="http://schemas.openxmlformats.org/officeDocument/2006/relationships/slideLayout" Target="../slideLayouts/slideLayout341.xml"/><Relationship Id="rId11" Type="http://schemas.openxmlformats.org/officeDocument/2006/relationships/slideLayout" Target="../slideLayouts/slideLayout346.xml"/><Relationship Id="rId24" Type="http://schemas.openxmlformats.org/officeDocument/2006/relationships/slideLayout" Target="../slideLayouts/slideLayout359.xml"/><Relationship Id="rId32" Type="http://schemas.openxmlformats.org/officeDocument/2006/relationships/slideLayout" Target="../slideLayouts/slideLayout367.xml"/><Relationship Id="rId37" Type="http://schemas.openxmlformats.org/officeDocument/2006/relationships/slideLayout" Target="../slideLayouts/slideLayout372.xml"/><Relationship Id="rId5" Type="http://schemas.openxmlformats.org/officeDocument/2006/relationships/slideLayout" Target="../slideLayouts/slideLayout340.xml"/><Relationship Id="rId15" Type="http://schemas.openxmlformats.org/officeDocument/2006/relationships/slideLayout" Target="../slideLayouts/slideLayout350.xml"/><Relationship Id="rId23" Type="http://schemas.openxmlformats.org/officeDocument/2006/relationships/slideLayout" Target="../slideLayouts/slideLayout358.xml"/><Relationship Id="rId28" Type="http://schemas.openxmlformats.org/officeDocument/2006/relationships/slideLayout" Target="../slideLayouts/slideLayout363.xml"/><Relationship Id="rId36" Type="http://schemas.openxmlformats.org/officeDocument/2006/relationships/slideLayout" Target="../slideLayouts/slideLayout371.xml"/><Relationship Id="rId10" Type="http://schemas.openxmlformats.org/officeDocument/2006/relationships/slideLayout" Target="../slideLayouts/slideLayout345.xml"/><Relationship Id="rId19" Type="http://schemas.openxmlformats.org/officeDocument/2006/relationships/slideLayout" Target="../slideLayouts/slideLayout354.xml"/><Relationship Id="rId31" Type="http://schemas.openxmlformats.org/officeDocument/2006/relationships/slideLayout" Target="../slideLayouts/slideLayout366.xml"/><Relationship Id="rId4" Type="http://schemas.openxmlformats.org/officeDocument/2006/relationships/slideLayout" Target="../slideLayouts/slideLayout339.xml"/><Relationship Id="rId9" Type="http://schemas.openxmlformats.org/officeDocument/2006/relationships/slideLayout" Target="../slideLayouts/slideLayout344.xml"/><Relationship Id="rId14" Type="http://schemas.openxmlformats.org/officeDocument/2006/relationships/slideLayout" Target="../slideLayouts/slideLayout349.xml"/><Relationship Id="rId22" Type="http://schemas.openxmlformats.org/officeDocument/2006/relationships/slideLayout" Target="../slideLayouts/slideLayout357.xml"/><Relationship Id="rId27" Type="http://schemas.openxmlformats.org/officeDocument/2006/relationships/slideLayout" Target="../slideLayouts/slideLayout362.xml"/><Relationship Id="rId30" Type="http://schemas.openxmlformats.org/officeDocument/2006/relationships/slideLayout" Target="../slideLayouts/slideLayout365.xml"/><Relationship Id="rId35" Type="http://schemas.openxmlformats.org/officeDocument/2006/relationships/slideLayout" Target="../slideLayouts/slideLayout370.xml"/><Relationship Id="rId8" Type="http://schemas.openxmlformats.org/officeDocument/2006/relationships/slideLayout" Target="../slideLayouts/slideLayout343.xml"/><Relationship Id="rId3" Type="http://schemas.openxmlformats.org/officeDocument/2006/relationships/slideLayout" Target="../slideLayouts/slideLayout338.xml"/></Relationships>
</file>

<file path=ppt/slideMasters/_rels/slideMaster1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85.xml"/><Relationship Id="rId18" Type="http://schemas.openxmlformats.org/officeDocument/2006/relationships/slideLayout" Target="../slideLayouts/slideLayout390.xml"/><Relationship Id="rId26" Type="http://schemas.openxmlformats.org/officeDocument/2006/relationships/slideLayout" Target="../slideLayouts/slideLayout398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393.xml"/><Relationship Id="rId34" Type="http://schemas.openxmlformats.org/officeDocument/2006/relationships/slideLayout" Target="../slideLayouts/slideLayout406.xml"/><Relationship Id="rId7" Type="http://schemas.openxmlformats.org/officeDocument/2006/relationships/slideLayout" Target="../slideLayouts/slideLayout379.xml"/><Relationship Id="rId12" Type="http://schemas.openxmlformats.org/officeDocument/2006/relationships/slideLayout" Target="../slideLayouts/slideLayout384.xml"/><Relationship Id="rId17" Type="http://schemas.openxmlformats.org/officeDocument/2006/relationships/slideLayout" Target="../slideLayouts/slideLayout389.xml"/><Relationship Id="rId25" Type="http://schemas.openxmlformats.org/officeDocument/2006/relationships/slideLayout" Target="../slideLayouts/slideLayout397.xml"/><Relationship Id="rId33" Type="http://schemas.openxmlformats.org/officeDocument/2006/relationships/slideLayout" Target="../slideLayouts/slideLayout405.xml"/><Relationship Id="rId38" Type="http://schemas.openxmlformats.org/officeDocument/2006/relationships/theme" Target="../theme/theme11.xml"/><Relationship Id="rId2" Type="http://schemas.openxmlformats.org/officeDocument/2006/relationships/slideLayout" Target="../slideLayouts/slideLayout374.xml"/><Relationship Id="rId16" Type="http://schemas.openxmlformats.org/officeDocument/2006/relationships/slideLayout" Target="../slideLayouts/slideLayout388.xml"/><Relationship Id="rId20" Type="http://schemas.openxmlformats.org/officeDocument/2006/relationships/slideLayout" Target="../slideLayouts/slideLayout392.xml"/><Relationship Id="rId29" Type="http://schemas.openxmlformats.org/officeDocument/2006/relationships/slideLayout" Target="../slideLayouts/slideLayout401.xml"/><Relationship Id="rId1" Type="http://schemas.openxmlformats.org/officeDocument/2006/relationships/slideLayout" Target="../slideLayouts/slideLayout373.xml"/><Relationship Id="rId6" Type="http://schemas.openxmlformats.org/officeDocument/2006/relationships/slideLayout" Target="../slideLayouts/slideLayout378.xml"/><Relationship Id="rId11" Type="http://schemas.openxmlformats.org/officeDocument/2006/relationships/slideLayout" Target="../slideLayouts/slideLayout383.xml"/><Relationship Id="rId24" Type="http://schemas.openxmlformats.org/officeDocument/2006/relationships/slideLayout" Target="../slideLayouts/slideLayout396.xml"/><Relationship Id="rId32" Type="http://schemas.openxmlformats.org/officeDocument/2006/relationships/slideLayout" Target="../slideLayouts/slideLayout404.xml"/><Relationship Id="rId37" Type="http://schemas.openxmlformats.org/officeDocument/2006/relationships/slideLayout" Target="../slideLayouts/slideLayout409.xml"/><Relationship Id="rId5" Type="http://schemas.openxmlformats.org/officeDocument/2006/relationships/slideLayout" Target="../slideLayouts/slideLayout377.xml"/><Relationship Id="rId15" Type="http://schemas.openxmlformats.org/officeDocument/2006/relationships/slideLayout" Target="../slideLayouts/slideLayout387.xml"/><Relationship Id="rId23" Type="http://schemas.openxmlformats.org/officeDocument/2006/relationships/slideLayout" Target="../slideLayouts/slideLayout395.xml"/><Relationship Id="rId28" Type="http://schemas.openxmlformats.org/officeDocument/2006/relationships/slideLayout" Target="../slideLayouts/slideLayout400.xml"/><Relationship Id="rId36" Type="http://schemas.openxmlformats.org/officeDocument/2006/relationships/slideLayout" Target="../slideLayouts/slideLayout408.xml"/><Relationship Id="rId10" Type="http://schemas.openxmlformats.org/officeDocument/2006/relationships/slideLayout" Target="../slideLayouts/slideLayout382.xml"/><Relationship Id="rId19" Type="http://schemas.openxmlformats.org/officeDocument/2006/relationships/slideLayout" Target="../slideLayouts/slideLayout391.xml"/><Relationship Id="rId31" Type="http://schemas.openxmlformats.org/officeDocument/2006/relationships/slideLayout" Target="../slideLayouts/slideLayout403.xml"/><Relationship Id="rId4" Type="http://schemas.openxmlformats.org/officeDocument/2006/relationships/slideLayout" Target="../slideLayouts/slideLayout376.xml"/><Relationship Id="rId9" Type="http://schemas.openxmlformats.org/officeDocument/2006/relationships/slideLayout" Target="../slideLayouts/slideLayout381.xml"/><Relationship Id="rId14" Type="http://schemas.openxmlformats.org/officeDocument/2006/relationships/slideLayout" Target="../slideLayouts/slideLayout386.xml"/><Relationship Id="rId22" Type="http://schemas.openxmlformats.org/officeDocument/2006/relationships/slideLayout" Target="../slideLayouts/slideLayout394.xml"/><Relationship Id="rId27" Type="http://schemas.openxmlformats.org/officeDocument/2006/relationships/slideLayout" Target="../slideLayouts/slideLayout399.xml"/><Relationship Id="rId30" Type="http://schemas.openxmlformats.org/officeDocument/2006/relationships/slideLayout" Target="../slideLayouts/slideLayout402.xml"/><Relationship Id="rId35" Type="http://schemas.openxmlformats.org/officeDocument/2006/relationships/slideLayout" Target="../slideLayouts/slideLayout407.xml"/><Relationship Id="rId8" Type="http://schemas.openxmlformats.org/officeDocument/2006/relationships/slideLayout" Target="../slideLayouts/slideLayout380.xml"/><Relationship Id="rId3" Type="http://schemas.openxmlformats.org/officeDocument/2006/relationships/slideLayout" Target="../slideLayouts/slideLayout375.xml"/></Relationships>
</file>

<file path=ppt/slideMasters/_rels/slideMaster1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2.xml"/><Relationship Id="rId18" Type="http://schemas.openxmlformats.org/officeDocument/2006/relationships/slideLayout" Target="../slideLayouts/slideLayout427.xml"/><Relationship Id="rId26" Type="http://schemas.openxmlformats.org/officeDocument/2006/relationships/slideLayout" Target="../slideLayouts/slideLayout435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430.xml"/><Relationship Id="rId34" Type="http://schemas.openxmlformats.org/officeDocument/2006/relationships/slideLayout" Target="../slideLayouts/slideLayout443.xml"/><Relationship Id="rId7" Type="http://schemas.openxmlformats.org/officeDocument/2006/relationships/slideLayout" Target="../slideLayouts/slideLayout416.xml"/><Relationship Id="rId12" Type="http://schemas.openxmlformats.org/officeDocument/2006/relationships/slideLayout" Target="../slideLayouts/slideLayout421.xml"/><Relationship Id="rId17" Type="http://schemas.openxmlformats.org/officeDocument/2006/relationships/slideLayout" Target="../slideLayouts/slideLayout426.xml"/><Relationship Id="rId25" Type="http://schemas.openxmlformats.org/officeDocument/2006/relationships/slideLayout" Target="../slideLayouts/slideLayout434.xml"/><Relationship Id="rId33" Type="http://schemas.openxmlformats.org/officeDocument/2006/relationships/slideLayout" Target="../slideLayouts/slideLayout442.xml"/><Relationship Id="rId38" Type="http://schemas.openxmlformats.org/officeDocument/2006/relationships/theme" Target="../theme/theme12.xml"/><Relationship Id="rId2" Type="http://schemas.openxmlformats.org/officeDocument/2006/relationships/slideLayout" Target="../slideLayouts/slideLayout411.xml"/><Relationship Id="rId16" Type="http://schemas.openxmlformats.org/officeDocument/2006/relationships/slideLayout" Target="../slideLayouts/slideLayout425.xml"/><Relationship Id="rId20" Type="http://schemas.openxmlformats.org/officeDocument/2006/relationships/slideLayout" Target="../slideLayouts/slideLayout429.xml"/><Relationship Id="rId29" Type="http://schemas.openxmlformats.org/officeDocument/2006/relationships/slideLayout" Target="../slideLayouts/slideLayout438.xml"/><Relationship Id="rId1" Type="http://schemas.openxmlformats.org/officeDocument/2006/relationships/slideLayout" Target="../slideLayouts/slideLayout410.xml"/><Relationship Id="rId6" Type="http://schemas.openxmlformats.org/officeDocument/2006/relationships/slideLayout" Target="../slideLayouts/slideLayout415.xml"/><Relationship Id="rId11" Type="http://schemas.openxmlformats.org/officeDocument/2006/relationships/slideLayout" Target="../slideLayouts/slideLayout420.xml"/><Relationship Id="rId24" Type="http://schemas.openxmlformats.org/officeDocument/2006/relationships/slideLayout" Target="../slideLayouts/slideLayout433.xml"/><Relationship Id="rId32" Type="http://schemas.openxmlformats.org/officeDocument/2006/relationships/slideLayout" Target="../slideLayouts/slideLayout441.xml"/><Relationship Id="rId37" Type="http://schemas.openxmlformats.org/officeDocument/2006/relationships/slideLayout" Target="../slideLayouts/slideLayout446.xml"/><Relationship Id="rId5" Type="http://schemas.openxmlformats.org/officeDocument/2006/relationships/slideLayout" Target="../slideLayouts/slideLayout414.xml"/><Relationship Id="rId15" Type="http://schemas.openxmlformats.org/officeDocument/2006/relationships/slideLayout" Target="../slideLayouts/slideLayout424.xml"/><Relationship Id="rId23" Type="http://schemas.openxmlformats.org/officeDocument/2006/relationships/slideLayout" Target="../slideLayouts/slideLayout432.xml"/><Relationship Id="rId28" Type="http://schemas.openxmlformats.org/officeDocument/2006/relationships/slideLayout" Target="../slideLayouts/slideLayout437.xml"/><Relationship Id="rId36" Type="http://schemas.openxmlformats.org/officeDocument/2006/relationships/slideLayout" Target="../slideLayouts/slideLayout445.xml"/><Relationship Id="rId10" Type="http://schemas.openxmlformats.org/officeDocument/2006/relationships/slideLayout" Target="../slideLayouts/slideLayout419.xml"/><Relationship Id="rId19" Type="http://schemas.openxmlformats.org/officeDocument/2006/relationships/slideLayout" Target="../slideLayouts/slideLayout428.xml"/><Relationship Id="rId31" Type="http://schemas.openxmlformats.org/officeDocument/2006/relationships/slideLayout" Target="../slideLayouts/slideLayout440.xml"/><Relationship Id="rId4" Type="http://schemas.openxmlformats.org/officeDocument/2006/relationships/slideLayout" Target="../slideLayouts/slideLayout413.xml"/><Relationship Id="rId9" Type="http://schemas.openxmlformats.org/officeDocument/2006/relationships/slideLayout" Target="../slideLayouts/slideLayout418.xml"/><Relationship Id="rId14" Type="http://schemas.openxmlformats.org/officeDocument/2006/relationships/slideLayout" Target="../slideLayouts/slideLayout423.xml"/><Relationship Id="rId22" Type="http://schemas.openxmlformats.org/officeDocument/2006/relationships/slideLayout" Target="../slideLayouts/slideLayout431.xml"/><Relationship Id="rId27" Type="http://schemas.openxmlformats.org/officeDocument/2006/relationships/slideLayout" Target="../slideLayouts/slideLayout436.xml"/><Relationship Id="rId30" Type="http://schemas.openxmlformats.org/officeDocument/2006/relationships/slideLayout" Target="../slideLayouts/slideLayout439.xml"/><Relationship Id="rId35" Type="http://schemas.openxmlformats.org/officeDocument/2006/relationships/slideLayout" Target="../slideLayouts/slideLayout444.xml"/><Relationship Id="rId8" Type="http://schemas.openxmlformats.org/officeDocument/2006/relationships/slideLayout" Target="../slideLayouts/slideLayout417.xml"/><Relationship Id="rId3" Type="http://schemas.openxmlformats.org/officeDocument/2006/relationships/slideLayout" Target="../slideLayouts/slideLayout412.xml"/></Relationships>
</file>

<file path=ppt/slideMasters/_rels/slideMaster1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59.xml"/><Relationship Id="rId18" Type="http://schemas.openxmlformats.org/officeDocument/2006/relationships/slideLayout" Target="../slideLayouts/slideLayout464.xml"/><Relationship Id="rId26" Type="http://schemas.openxmlformats.org/officeDocument/2006/relationships/slideLayout" Target="../slideLayouts/slideLayout472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467.xml"/><Relationship Id="rId34" Type="http://schemas.openxmlformats.org/officeDocument/2006/relationships/slideLayout" Target="../slideLayouts/slideLayout480.xml"/><Relationship Id="rId7" Type="http://schemas.openxmlformats.org/officeDocument/2006/relationships/slideLayout" Target="../slideLayouts/slideLayout453.xml"/><Relationship Id="rId12" Type="http://schemas.openxmlformats.org/officeDocument/2006/relationships/slideLayout" Target="../slideLayouts/slideLayout458.xml"/><Relationship Id="rId17" Type="http://schemas.openxmlformats.org/officeDocument/2006/relationships/slideLayout" Target="../slideLayouts/slideLayout463.xml"/><Relationship Id="rId25" Type="http://schemas.openxmlformats.org/officeDocument/2006/relationships/slideLayout" Target="../slideLayouts/slideLayout471.xml"/><Relationship Id="rId33" Type="http://schemas.openxmlformats.org/officeDocument/2006/relationships/slideLayout" Target="../slideLayouts/slideLayout479.xml"/><Relationship Id="rId38" Type="http://schemas.openxmlformats.org/officeDocument/2006/relationships/theme" Target="../theme/theme13.xml"/><Relationship Id="rId2" Type="http://schemas.openxmlformats.org/officeDocument/2006/relationships/slideLayout" Target="../slideLayouts/slideLayout448.xml"/><Relationship Id="rId16" Type="http://schemas.openxmlformats.org/officeDocument/2006/relationships/slideLayout" Target="../slideLayouts/slideLayout462.xml"/><Relationship Id="rId20" Type="http://schemas.openxmlformats.org/officeDocument/2006/relationships/slideLayout" Target="../slideLayouts/slideLayout466.xml"/><Relationship Id="rId29" Type="http://schemas.openxmlformats.org/officeDocument/2006/relationships/slideLayout" Target="../slideLayouts/slideLayout475.xml"/><Relationship Id="rId1" Type="http://schemas.openxmlformats.org/officeDocument/2006/relationships/slideLayout" Target="../slideLayouts/slideLayout447.xml"/><Relationship Id="rId6" Type="http://schemas.openxmlformats.org/officeDocument/2006/relationships/slideLayout" Target="../slideLayouts/slideLayout452.xml"/><Relationship Id="rId11" Type="http://schemas.openxmlformats.org/officeDocument/2006/relationships/slideLayout" Target="../slideLayouts/slideLayout457.xml"/><Relationship Id="rId24" Type="http://schemas.openxmlformats.org/officeDocument/2006/relationships/slideLayout" Target="../slideLayouts/slideLayout470.xml"/><Relationship Id="rId32" Type="http://schemas.openxmlformats.org/officeDocument/2006/relationships/slideLayout" Target="../slideLayouts/slideLayout478.xml"/><Relationship Id="rId37" Type="http://schemas.openxmlformats.org/officeDocument/2006/relationships/slideLayout" Target="../slideLayouts/slideLayout483.xml"/><Relationship Id="rId5" Type="http://schemas.openxmlformats.org/officeDocument/2006/relationships/slideLayout" Target="../slideLayouts/slideLayout451.xml"/><Relationship Id="rId15" Type="http://schemas.openxmlformats.org/officeDocument/2006/relationships/slideLayout" Target="../slideLayouts/slideLayout461.xml"/><Relationship Id="rId23" Type="http://schemas.openxmlformats.org/officeDocument/2006/relationships/slideLayout" Target="../slideLayouts/slideLayout469.xml"/><Relationship Id="rId28" Type="http://schemas.openxmlformats.org/officeDocument/2006/relationships/slideLayout" Target="../slideLayouts/slideLayout474.xml"/><Relationship Id="rId36" Type="http://schemas.openxmlformats.org/officeDocument/2006/relationships/slideLayout" Target="../slideLayouts/slideLayout482.xml"/><Relationship Id="rId10" Type="http://schemas.openxmlformats.org/officeDocument/2006/relationships/slideLayout" Target="../slideLayouts/slideLayout456.xml"/><Relationship Id="rId19" Type="http://schemas.openxmlformats.org/officeDocument/2006/relationships/slideLayout" Target="../slideLayouts/slideLayout465.xml"/><Relationship Id="rId31" Type="http://schemas.openxmlformats.org/officeDocument/2006/relationships/slideLayout" Target="../slideLayouts/slideLayout477.xml"/><Relationship Id="rId4" Type="http://schemas.openxmlformats.org/officeDocument/2006/relationships/slideLayout" Target="../slideLayouts/slideLayout450.xml"/><Relationship Id="rId9" Type="http://schemas.openxmlformats.org/officeDocument/2006/relationships/slideLayout" Target="../slideLayouts/slideLayout455.xml"/><Relationship Id="rId14" Type="http://schemas.openxmlformats.org/officeDocument/2006/relationships/slideLayout" Target="../slideLayouts/slideLayout460.xml"/><Relationship Id="rId22" Type="http://schemas.openxmlformats.org/officeDocument/2006/relationships/slideLayout" Target="../slideLayouts/slideLayout468.xml"/><Relationship Id="rId27" Type="http://schemas.openxmlformats.org/officeDocument/2006/relationships/slideLayout" Target="../slideLayouts/slideLayout473.xml"/><Relationship Id="rId30" Type="http://schemas.openxmlformats.org/officeDocument/2006/relationships/slideLayout" Target="../slideLayouts/slideLayout476.xml"/><Relationship Id="rId35" Type="http://schemas.openxmlformats.org/officeDocument/2006/relationships/slideLayout" Target="../slideLayouts/slideLayout481.xml"/><Relationship Id="rId8" Type="http://schemas.openxmlformats.org/officeDocument/2006/relationships/slideLayout" Target="../slideLayouts/slideLayout454.xml"/><Relationship Id="rId3" Type="http://schemas.openxmlformats.org/officeDocument/2006/relationships/slideLayout" Target="../slideLayouts/slideLayout449.xml"/></Relationships>
</file>

<file path=ppt/slideMasters/_rels/slideMaster1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96.xml"/><Relationship Id="rId18" Type="http://schemas.openxmlformats.org/officeDocument/2006/relationships/slideLayout" Target="../slideLayouts/slideLayout501.xml"/><Relationship Id="rId26" Type="http://schemas.openxmlformats.org/officeDocument/2006/relationships/slideLayout" Target="../slideLayouts/slideLayout509.xml"/><Relationship Id="rId39" Type="http://schemas.openxmlformats.org/officeDocument/2006/relationships/image" Target="../media/image13.png"/><Relationship Id="rId21" Type="http://schemas.openxmlformats.org/officeDocument/2006/relationships/slideLayout" Target="../slideLayouts/slideLayout504.xml"/><Relationship Id="rId34" Type="http://schemas.openxmlformats.org/officeDocument/2006/relationships/slideLayout" Target="../slideLayouts/slideLayout517.xml"/><Relationship Id="rId7" Type="http://schemas.openxmlformats.org/officeDocument/2006/relationships/slideLayout" Target="../slideLayouts/slideLayout490.xml"/><Relationship Id="rId12" Type="http://schemas.openxmlformats.org/officeDocument/2006/relationships/slideLayout" Target="../slideLayouts/slideLayout495.xml"/><Relationship Id="rId17" Type="http://schemas.openxmlformats.org/officeDocument/2006/relationships/slideLayout" Target="../slideLayouts/slideLayout500.xml"/><Relationship Id="rId25" Type="http://schemas.openxmlformats.org/officeDocument/2006/relationships/slideLayout" Target="../slideLayouts/slideLayout508.xml"/><Relationship Id="rId33" Type="http://schemas.openxmlformats.org/officeDocument/2006/relationships/slideLayout" Target="../slideLayouts/slideLayout516.xml"/><Relationship Id="rId38" Type="http://schemas.openxmlformats.org/officeDocument/2006/relationships/theme" Target="../theme/theme14.xml"/><Relationship Id="rId2" Type="http://schemas.openxmlformats.org/officeDocument/2006/relationships/slideLayout" Target="../slideLayouts/slideLayout485.xml"/><Relationship Id="rId16" Type="http://schemas.openxmlformats.org/officeDocument/2006/relationships/slideLayout" Target="../slideLayouts/slideLayout499.xml"/><Relationship Id="rId20" Type="http://schemas.openxmlformats.org/officeDocument/2006/relationships/slideLayout" Target="../slideLayouts/slideLayout503.xml"/><Relationship Id="rId29" Type="http://schemas.openxmlformats.org/officeDocument/2006/relationships/slideLayout" Target="../slideLayouts/slideLayout512.xml"/><Relationship Id="rId1" Type="http://schemas.openxmlformats.org/officeDocument/2006/relationships/slideLayout" Target="../slideLayouts/slideLayout484.xml"/><Relationship Id="rId6" Type="http://schemas.openxmlformats.org/officeDocument/2006/relationships/slideLayout" Target="../slideLayouts/slideLayout489.xml"/><Relationship Id="rId11" Type="http://schemas.openxmlformats.org/officeDocument/2006/relationships/slideLayout" Target="../slideLayouts/slideLayout494.xml"/><Relationship Id="rId24" Type="http://schemas.openxmlformats.org/officeDocument/2006/relationships/slideLayout" Target="../slideLayouts/slideLayout507.xml"/><Relationship Id="rId32" Type="http://schemas.openxmlformats.org/officeDocument/2006/relationships/slideLayout" Target="../slideLayouts/slideLayout515.xml"/><Relationship Id="rId37" Type="http://schemas.openxmlformats.org/officeDocument/2006/relationships/slideLayout" Target="../slideLayouts/slideLayout520.xml"/><Relationship Id="rId5" Type="http://schemas.openxmlformats.org/officeDocument/2006/relationships/slideLayout" Target="../slideLayouts/slideLayout488.xml"/><Relationship Id="rId15" Type="http://schemas.openxmlformats.org/officeDocument/2006/relationships/slideLayout" Target="../slideLayouts/slideLayout498.xml"/><Relationship Id="rId23" Type="http://schemas.openxmlformats.org/officeDocument/2006/relationships/slideLayout" Target="../slideLayouts/slideLayout506.xml"/><Relationship Id="rId28" Type="http://schemas.openxmlformats.org/officeDocument/2006/relationships/slideLayout" Target="../slideLayouts/slideLayout511.xml"/><Relationship Id="rId36" Type="http://schemas.openxmlformats.org/officeDocument/2006/relationships/slideLayout" Target="../slideLayouts/slideLayout519.xml"/><Relationship Id="rId10" Type="http://schemas.openxmlformats.org/officeDocument/2006/relationships/slideLayout" Target="../slideLayouts/slideLayout493.xml"/><Relationship Id="rId19" Type="http://schemas.openxmlformats.org/officeDocument/2006/relationships/slideLayout" Target="../slideLayouts/slideLayout502.xml"/><Relationship Id="rId31" Type="http://schemas.openxmlformats.org/officeDocument/2006/relationships/slideLayout" Target="../slideLayouts/slideLayout514.xml"/><Relationship Id="rId4" Type="http://schemas.openxmlformats.org/officeDocument/2006/relationships/slideLayout" Target="../slideLayouts/slideLayout487.xml"/><Relationship Id="rId9" Type="http://schemas.openxmlformats.org/officeDocument/2006/relationships/slideLayout" Target="../slideLayouts/slideLayout492.xml"/><Relationship Id="rId14" Type="http://schemas.openxmlformats.org/officeDocument/2006/relationships/slideLayout" Target="../slideLayouts/slideLayout497.xml"/><Relationship Id="rId22" Type="http://schemas.openxmlformats.org/officeDocument/2006/relationships/slideLayout" Target="../slideLayouts/slideLayout505.xml"/><Relationship Id="rId27" Type="http://schemas.openxmlformats.org/officeDocument/2006/relationships/slideLayout" Target="../slideLayouts/slideLayout510.xml"/><Relationship Id="rId30" Type="http://schemas.openxmlformats.org/officeDocument/2006/relationships/slideLayout" Target="../slideLayouts/slideLayout513.xml"/><Relationship Id="rId35" Type="http://schemas.openxmlformats.org/officeDocument/2006/relationships/slideLayout" Target="../slideLayouts/slideLayout518.xml"/><Relationship Id="rId8" Type="http://schemas.openxmlformats.org/officeDocument/2006/relationships/slideLayout" Target="../slideLayouts/slideLayout491.xml"/><Relationship Id="rId3" Type="http://schemas.openxmlformats.org/officeDocument/2006/relationships/slideLayout" Target="../slideLayouts/slideLayout486.xml"/></Relationships>
</file>

<file path=ppt/slideMasters/_rels/slideMaster1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33.xml"/><Relationship Id="rId18" Type="http://schemas.openxmlformats.org/officeDocument/2006/relationships/slideLayout" Target="../slideLayouts/slideLayout538.xml"/><Relationship Id="rId26" Type="http://schemas.openxmlformats.org/officeDocument/2006/relationships/slideLayout" Target="../slideLayouts/slideLayout546.xml"/><Relationship Id="rId39" Type="http://schemas.openxmlformats.org/officeDocument/2006/relationships/image" Target="../media/image13.png"/><Relationship Id="rId21" Type="http://schemas.openxmlformats.org/officeDocument/2006/relationships/slideLayout" Target="../slideLayouts/slideLayout541.xml"/><Relationship Id="rId34" Type="http://schemas.openxmlformats.org/officeDocument/2006/relationships/slideLayout" Target="../slideLayouts/slideLayout554.xml"/><Relationship Id="rId7" Type="http://schemas.openxmlformats.org/officeDocument/2006/relationships/slideLayout" Target="../slideLayouts/slideLayout527.xml"/><Relationship Id="rId12" Type="http://schemas.openxmlformats.org/officeDocument/2006/relationships/slideLayout" Target="../slideLayouts/slideLayout532.xml"/><Relationship Id="rId17" Type="http://schemas.openxmlformats.org/officeDocument/2006/relationships/slideLayout" Target="../slideLayouts/slideLayout537.xml"/><Relationship Id="rId25" Type="http://schemas.openxmlformats.org/officeDocument/2006/relationships/slideLayout" Target="../slideLayouts/slideLayout545.xml"/><Relationship Id="rId33" Type="http://schemas.openxmlformats.org/officeDocument/2006/relationships/slideLayout" Target="../slideLayouts/slideLayout553.xml"/><Relationship Id="rId38" Type="http://schemas.openxmlformats.org/officeDocument/2006/relationships/theme" Target="../theme/theme15.xml"/><Relationship Id="rId2" Type="http://schemas.openxmlformats.org/officeDocument/2006/relationships/slideLayout" Target="../slideLayouts/slideLayout522.xml"/><Relationship Id="rId16" Type="http://schemas.openxmlformats.org/officeDocument/2006/relationships/slideLayout" Target="../slideLayouts/slideLayout536.xml"/><Relationship Id="rId20" Type="http://schemas.openxmlformats.org/officeDocument/2006/relationships/slideLayout" Target="../slideLayouts/slideLayout540.xml"/><Relationship Id="rId29" Type="http://schemas.openxmlformats.org/officeDocument/2006/relationships/slideLayout" Target="../slideLayouts/slideLayout549.xml"/><Relationship Id="rId1" Type="http://schemas.openxmlformats.org/officeDocument/2006/relationships/slideLayout" Target="../slideLayouts/slideLayout521.xml"/><Relationship Id="rId6" Type="http://schemas.openxmlformats.org/officeDocument/2006/relationships/slideLayout" Target="../slideLayouts/slideLayout526.xml"/><Relationship Id="rId11" Type="http://schemas.openxmlformats.org/officeDocument/2006/relationships/slideLayout" Target="../slideLayouts/slideLayout531.xml"/><Relationship Id="rId24" Type="http://schemas.openxmlformats.org/officeDocument/2006/relationships/slideLayout" Target="../slideLayouts/slideLayout544.xml"/><Relationship Id="rId32" Type="http://schemas.openxmlformats.org/officeDocument/2006/relationships/slideLayout" Target="../slideLayouts/slideLayout552.xml"/><Relationship Id="rId37" Type="http://schemas.openxmlformats.org/officeDocument/2006/relationships/slideLayout" Target="../slideLayouts/slideLayout557.xml"/><Relationship Id="rId5" Type="http://schemas.openxmlformats.org/officeDocument/2006/relationships/slideLayout" Target="../slideLayouts/slideLayout525.xml"/><Relationship Id="rId15" Type="http://schemas.openxmlformats.org/officeDocument/2006/relationships/slideLayout" Target="../slideLayouts/slideLayout535.xml"/><Relationship Id="rId23" Type="http://schemas.openxmlformats.org/officeDocument/2006/relationships/slideLayout" Target="../slideLayouts/slideLayout543.xml"/><Relationship Id="rId28" Type="http://schemas.openxmlformats.org/officeDocument/2006/relationships/slideLayout" Target="../slideLayouts/slideLayout548.xml"/><Relationship Id="rId36" Type="http://schemas.openxmlformats.org/officeDocument/2006/relationships/slideLayout" Target="../slideLayouts/slideLayout556.xml"/><Relationship Id="rId10" Type="http://schemas.openxmlformats.org/officeDocument/2006/relationships/slideLayout" Target="../slideLayouts/slideLayout530.xml"/><Relationship Id="rId19" Type="http://schemas.openxmlformats.org/officeDocument/2006/relationships/slideLayout" Target="../slideLayouts/slideLayout539.xml"/><Relationship Id="rId31" Type="http://schemas.openxmlformats.org/officeDocument/2006/relationships/slideLayout" Target="../slideLayouts/slideLayout551.xml"/><Relationship Id="rId4" Type="http://schemas.openxmlformats.org/officeDocument/2006/relationships/slideLayout" Target="../slideLayouts/slideLayout524.xml"/><Relationship Id="rId9" Type="http://schemas.openxmlformats.org/officeDocument/2006/relationships/slideLayout" Target="../slideLayouts/slideLayout529.xml"/><Relationship Id="rId14" Type="http://schemas.openxmlformats.org/officeDocument/2006/relationships/slideLayout" Target="../slideLayouts/slideLayout534.xml"/><Relationship Id="rId22" Type="http://schemas.openxmlformats.org/officeDocument/2006/relationships/slideLayout" Target="../slideLayouts/slideLayout542.xml"/><Relationship Id="rId27" Type="http://schemas.openxmlformats.org/officeDocument/2006/relationships/slideLayout" Target="../slideLayouts/slideLayout547.xml"/><Relationship Id="rId30" Type="http://schemas.openxmlformats.org/officeDocument/2006/relationships/slideLayout" Target="../slideLayouts/slideLayout550.xml"/><Relationship Id="rId35" Type="http://schemas.openxmlformats.org/officeDocument/2006/relationships/slideLayout" Target="../slideLayouts/slideLayout555.xml"/><Relationship Id="rId8" Type="http://schemas.openxmlformats.org/officeDocument/2006/relationships/slideLayout" Target="../slideLayouts/slideLayout528.xml"/><Relationship Id="rId3" Type="http://schemas.openxmlformats.org/officeDocument/2006/relationships/slideLayout" Target="../slideLayouts/slideLayout523.xml"/></Relationships>
</file>

<file path=ppt/slideMasters/_rels/slideMaster1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0.xml"/><Relationship Id="rId18" Type="http://schemas.openxmlformats.org/officeDocument/2006/relationships/slideLayout" Target="../slideLayouts/slideLayout575.xml"/><Relationship Id="rId26" Type="http://schemas.openxmlformats.org/officeDocument/2006/relationships/slideLayout" Target="../slideLayouts/slideLayout583.xml"/><Relationship Id="rId39" Type="http://schemas.openxmlformats.org/officeDocument/2006/relationships/image" Target="../media/image13.png"/><Relationship Id="rId21" Type="http://schemas.openxmlformats.org/officeDocument/2006/relationships/slideLayout" Target="../slideLayouts/slideLayout578.xml"/><Relationship Id="rId34" Type="http://schemas.openxmlformats.org/officeDocument/2006/relationships/slideLayout" Target="../slideLayouts/slideLayout591.xml"/><Relationship Id="rId7" Type="http://schemas.openxmlformats.org/officeDocument/2006/relationships/slideLayout" Target="../slideLayouts/slideLayout564.xml"/><Relationship Id="rId12" Type="http://schemas.openxmlformats.org/officeDocument/2006/relationships/slideLayout" Target="../slideLayouts/slideLayout569.xml"/><Relationship Id="rId17" Type="http://schemas.openxmlformats.org/officeDocument/2006/relationships/slideLayout" Target="../slideLayouts/slideLayout574.xml"/><Relationship Id="rId25" Type="http://schemas.openxmlformats.org/officeDocument/2006/relationships/slideLayout" Target="../slideLayouts/slideLayout582.xml"/><Relationship Id="rId33" Type="http://schemas.openxmlformats.org/officeDocument/2006/relationships/slideLayout" Target="../slideLayouts/slideLayout590.xml"/><Relationship Id="rId38" Type="http://schemas.openxmlformats.org/officeDocument/2006/relationships/theme" Target="../theme/theme16.xml"/><Relationship Id="rId2" Type="http://schemas.openxmlformats.org/officeDocument/2006/relationships/slideLayout" Target="../slideLayouts/slideLayout559.xml"/><Relationship Id="rId16" Type="http://schemas.openxmlformats.org/officeDocument/2006/relationships/slideLayout" Target="../slideLayouts/slideLayout573.xml"/><Relationship Id="rId20" Type="http://schemas.openxmlformats.org/officeDocument/2006/relationships/slideLayout" Target="../slideLayouts/slideLayout577.xml"/><Relationship Id="rId29" Type="http://schemas.openxmlformats.org/officeDocument/2006/relationships/slideLayout" Target="../slideLayouts/slideLayout586.xml"/><Relationship Id="rId1" Type="http://schemas.openxmlformats.org/officeDocument/2006/relationships/slideLayout" Target="../slideLayouts/slideLayout558.xml"/><Relationship Id="rId6" Type="http://schemas.openxmlformats.org/officeDocument/2006/relationships/slideLayout" Target="../slideLayouts/slideLayout563.xml"/><Relationship Id="rId11" Type="http://schemas.openxmlformats.org/officeDocument/2006/relationships/slideLayout" Target="../slideLayouts/slideLayout568.xml"/><Relationship Id="rId24" Type="http://schemas.openxmlformats.org/officeDocument/2006/relationships/slideLayout" Target="../slideLayouts/slideLayout581.xml"/><Relationship Id="rId32" Type="http://schemas.openxmlformats.org/officeDocument/2006/relationships/slideLayout" Target="../slideLayouts/slideLayout589.xml"/><Relationship Id="rId37" Type="http://schemas.openxmlformats.org/officeDocument/2006/relationships/slideLayout" Target="../slideLayouts/slideLayout594.xml"/><Relationship Id="rId5" Type="http://schemas.openxmlformats.org/officeDocument/2006/relationships/slideLayout" Target="../slideLayouts/slideLayout562.xml"/><Relationship Id="rId15" Type="http://schemas.openxmlformats.org/officeDocument/2006/relationships/slideLayout" Target="../slideLayouts/slideLayout572.xml"/><Relationship Id="rId23" Type="http://schemas.openxmlformats.org/officeDocument/2006/relationships/slideLayout" Target="../slideLayouts/slideLayout580.xml"/><Relationship Id="rId28" Type="http://schemas.openxmlformats.org/officeDocument/2006/relationships/slideLayout" Target="../slideLayouts/slideLayout585.xml"/><Relationship Id="rId36" Type="http://schemas.openxmlformats.org/officeDocument/2006/relationships/slideLayout" Target="../slideLayouts/slideLayout593.xml"/><Relationship Id="rId10" Type="http://schemas.openxmlformats.org/officeDocument/2006/relationships/slideLayout" Target="../slideLayouts/slideLayout567.xml"/><Relationship Id="rId19" Type="http://schemas.openxmlformats.org/officeDocument/2006/relationships/slideLayout" Target="../slideLayouts/slideLayout576.xml"/><Relationship Id="rId31" Type="http://schemas.openxmlformats.org/officeDocument/2006/relationships/slideLayout" Target="../slideLayouts/slideLayout588.xml"/><Relationship Id="rId4" Type="http://schemas.openxmlformats.org/officeDocument/2006/relationships/slideLayout" Target="../slideLayouts/slideLayout561.xml"/><Relationship Id="rId9" Type="http://schemas.openxmlformats.org/officeDocument/2006/relationships/slideLayout" Target="../slideLayouts/slideLayout566.xml"/><Relationship Id="rId14" Type="http://schemas.openxmlformats.org/officeDocument/2006/relationships/slideLayout" Target="../slideLayouts/slideLayout571.xml"/><Relationship Id="rId22" Type="http://schemas.openxmlformats.org/officeDocument/2006/relationships/slideLayout" Target="../slideLayouts/slideLayout579.xml"/><Relationship Id="rId27" Type="http://schemas.openxmlformats.org/officeDocument/2006/relationships/slideLayout" Target="../slideLayouts/slideLayout584.xml"/><Relationship Id="rId30" Type="http://schemas.openxmlformats.org/officeDocument/2006/relationships/slideLayout" Target="../slideLayouts/slideLayout587.xml"/><Relationship Id="rId35" Type="http://schemas.openxmlformats.org/officeDocument/2006/relationships/slideLayout" Target="../slideLayouts/slideLayout592.xml"/><Relationship Id="rId8" Type="http://schemas.openxmlformats.org/officeDocument/2006/relationships/slideLayout" Target="../slideLayouts/slideLayout565.xml"/><Relationship Id="rId3" Type="http://schemas.openxmlformats.org/officeDocument/2006/relationships/slideLayout" Target="../slideLayouts/slideLayout560.xml"/></Relationships>
</file>

<file path=ppt/slideMasters/_rels/slideMaster1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07.xml"/><Relationship Id="rId18" Type="http://schemas.openxmlformats.org/officeDocument/2006/relationships/slideLayout" Target="../slideLayouts/slideLayout612.xml"/><Relationship Id="rId26" Type="http://schemas.openxmlformats.org/officeDocument/2006/relationships/slideLayout" Target="../slideLayouts/slideLayout620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615.xml"/><Relationship Id="rId34" Type="http://schemas.openxmlformats.org/officeDocument/2006/relationships/slideLayout" Target="../slideLayouts/slideLayout628.xml"/><Relationship Id="rId7" Type="http://schemas.openxmlformats.org/officeDocument/2006/relationships/slideLayout" Target="../slideLayouts/slideLayout601.xml"/><Relationship Id="rId12" Type="http://schemas.openxmlformats.org/officeDocument/2006/relationships/slideLayout" Target="../slideLayouts/slideLayout606.xml"/><Relationship Id="rId17" Type="http://schemas.openxmlformats.org/officeDocument/2006/relationships/slideLayout" Target="../slideLayouts/slideLayout611.xml"/><Relationship Id="rId25" Type="http://schemas.openxmlformats.org/officeDocument/2006/relationships/slideLayout" Target="../slideLayouts/slideLayout619.xml"/><Relationship Id="rId33" Type="http://schemas.openxmlformats.org/officeDocument/2006/relationships/slideLayout" Target="../slideLayouts/slideLayout627.xml"/><Relationship Id="rId38" Type="http://schemas.openxmlformats.org/officeDocument/2006/relationships/theme" Target="../theme/theme17.xml"/><Relationship Id="rId2" Type="http://schemas.openxmlformats.org/officeDocument/2006/relationships/slideLayout" Target="../slideLayouts/slideLayout596.xml"/><Relationship Id="rId16" Type="http://schemas.openxmlformats.org/officeDocument/2006/relationships/slideLayout" Target="../slideLayouts/slideLayout610.xml"/><Relationship Id="rId20" Type="http://schemas.openxmlformats.org/officeDocument/2006/relationships/slideLayout" Target="../slideLayouts/slideLayout614.xml"/><Relationship Id="rId29" Type="http://schemas.openxmlformats.org/officeDocument/2006/relationships/slideLayout" Target="../slideLayouts/slideLayout623.xml"/><Relationship Id="rId1" Type="http://schemas.openxmlformats.org/officeDocument/2006/relationships/slideLayout" Target="../slideLayouts/slideLayout595.xml"/><Relationship Id="rId6" Type="http://schemas.openxmlformats.org/officeDocument/2006/relationships/slideLayout" Target="../slideLayouts/slideLayout600.xml"/><Relationship Id="rId11" Type="http://schemas.openxmlformats.org/officeDocument/2006/relationships/slideLayout" Target="../slideLayouts/slideLayout605.xml"/><Relationship Id="rId24" Type="http://schemas.openxmlformats.org/officeDocument/2006/relationships/slideLayout" Target="../slideLayouts/slideLayout618.xml"/><Relationship Id="rId32" Type="http://schemas.openxmlformats.org/officeDocument/2006/relationships/slideLayout" Target="../slideLayouts/slideLayout626.xml"/><Relationship Id="rId37" Type="http://schemas.openxmlformats.org/officeDocument/2006/relationships/slideLayout" Target="../slideLayouts/slideLayout631.xml"/><Relationship Id="rId5" Type="http://schemas.openxmlformats.org/officeDocument/2006/relationships/slideLayout" Target="../slideLayouts/slideLayout599.xml"/><Relationship Id="rId15" Type="http://schemas.openxmlformats.org/officeDocument/2006/relationships/slideLayout" Target="../slideLayouts/slideLayout609.xml"/><Relationship Id="rId23" Type="http://schemas.openxmlformats.org/officeDocument/2006/relationships/slideLayout" Target="../slideLayouts/slideLayout617.xml"/><Relationship Id="rId28" Type="http://schemas.openxmlformats.org/officeDocument/2006/relationships/slideLayout" Target="../slideLayouts/slideLayout622.xml"/><Relationship Id="rId36" Type="http://schemas.openxmlformats.org/officeDocument/2006/relationships/slideLayout" Target="../slideLayouts/slideLayout630.xml"/><Relationship Id="rId10" Type="http://schemas.openxmlformats.org/officeDocument/2006/relationships/slideLayout" Target="../slideLayouts/slideLayout604.xml"/><Relationship Id="rId19" Type="http://schemas.openxmlformats.org/officeDocument/2006/relationships/slideLayout" Target="../slideLayouts/slideLayout613.xml"/><Relationship Id="rId31" Type="http://schemas.openxmlformats.org/officeDocument/2006/relationships/slideLayout" Target="../slideLayouts/slideLayout625.xml"/><Relationship Id="rId4" Type="http://schemas.openxmlformats.org/officeDocument/2006/relationships/slideLayout" Target="../slideLayouts/slideLayout598.xml"/><Relationship Id="rId9" Type="http://schemas.openxmlformats.org/officeDocument/2006/relationships/slideLayout" Target="../slideLayouts/slideLayout603.xml"/><Relationship Id="rId14" Type="http://schemas.openxmlformats.org/officeDocument/2006/relationships/slideLayout" Target="../slideLayouts/slideLayout608.xml"/><Relationship Id="rId22" Type="http://schemas.openxmlformats.org/officeDocument/2006/relationships/slideLayout" Target="../slideLayouts/slideLayout616.xml"/><Relationship Id="rId27" Type="http://schemas.openxmlformats.org/officeDocument/2006/relationships/slideLayout" Target="../slideLayouts/slideLayout621.xml"/><Relationship Id="rId30" Type="http://schemas.openxmlformats.org/officeDocument/2006/relationships/slideLayout" Target="../slideLayouts/slideLayout624.xml"/><Relationship Id="rId35" Type="http://schemas.openxmlformats.org/officeDocument/2006/relationships/slideLayout" Target="../slideLayouts/slideLayout629.xml"/><Relationship Id="rId8" Type="http://schemas.openxmlformats.org/officeDocument/2006/relationships/slideLayout" Target="../slideLayouts/slideLayout602.xml"/><Relationship Id="rId3" Type="http://schemas.openxmlformats.org/officeDocument/2006/relationships/slideLayout" Target="../slideLayouts/slideLayout597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2.xml"/><Relationship Id="rId18" Type="http://schemas.openxmlformats.org/officeDocument/2006/relationships/slideLayout" Target="../slideLayouts/slideLayout57.xml"/><Relationship Id="rId26" Type="http://schemas.openxmlformats.org/officeDocument/2006/relationships/slideLayout" Target="../slideLayouts/slideLayout65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60.xml"/><Relationship Id="rId34" Type="http://schemas.openxmlformats.org/officeDocument/2006/relationships/slideLayout" Target="../slideLayouts/slideLayout73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17" Type="http://schemas.openxmlformats.org/officeDocument/2006/relationships/slideLayout" Target="../slideLayouts/slideLayout56.xml"/><Relationship Id="rId25" Type="http://schemas.openxmlformats.org/officeDocument/2006/relationships/slideLayout" Target="../slideLayouts/slideLayout64.xml"/><Relationship Id="rId33" Type="http://schemas.openxmlformats.org/officeDocument/2006/relationships/slideLayout" Target="../slideLayouts/slideLayout72.xml"/><Relationship Id="rId38" Type="http://schemas.openxmlformats.org/officeDocument/2006/relationships/theme" Target="../theme/theme2.xml"/><Relationship Id="rId2" Type="http://schemas.openxmlformats.org/officeDocument/2006/relationships/slideLayout" Target="../slideLayouts/slideLayout41.xml"/><Relationship Id="rId16" Type="http://schemas.openxmlformats.org/officeDocument/2006/relationships/slideLayout" Target="../slideLayouts/slideLayout55.xml"/><Relationship Id="rId20" Type="http://schemas.openxmlformats.org/officeDocument/2006/relationships/slideLayout" Target="../slideLayouts/slideLayout59.xml"/><Relationship Id="rId29" Type="http://schemas.openxmlformats.org/officeDocument/2006/relationships/slideLayout" Target="../slideLayouts/slideLayout68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24" Type="http://schemas.openxmlformats.org/officeDocument/2006/relationships/slideLayout" Target="../slideLayouts/slideLayout63.xml"/><Relationship Id="rId32" Type="http://schemas.openxmlformats.org/officeDocument/2006/relationships/slideLayout" Target="../slideLayouts/slideLayout71.xml"/><Relationship Id="rId37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4.xml"/><Relationship Id="rId15" Type="http://schemas.openxmlformats.org/officeDocument/2006/relationships/slideLayout" Target="../slideLayouts/slideLayout54.xml"/><Relationship Id="rId23" Type="http://schemas.openxmlformats.org/officeDocument/2006/relationships/slideLayout" Target="../slideLayouts/slideLayout62.xml"/><Relationship Id="rId28" Type="http://schemas.openxmlformats.org/officeDocument/2006/relationships/slideLayout" Target="../slideLayouts/slideLayout67.xml"/><Relationship Id="rId36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49.xml"/><Relationship Id="rId19" Type="http://schemas.openxmlformats.org/officeDocument/2006/relationships/slideLayout" Target="../slideLayouts/slideLayout58.xml"/><Relationship Id="rId31" Type="http://schemas.openxmlformats.org/officeDocument/2006/relationships/slideLayout" Target="../slideLayouts/slideLayout70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Relationship Id="rId22" Type="http://schemas.openxmlformats.org/officeDocument/2006/relationships/slideLayout" Target="../slideLayouts/slideLayout61.xml"/><Relationship Id="rId27" Type="http://schemas.openxmlformats.org/officeDocument/2006/relationships/slideLayout" Target="../slideLayouts/slideLayout66.xml"/><Relationship Id="rId30" Type="http://schemas.openxmlformats.org/officeDocument/2006/relationships/slideLayout" Target="../slideLayouts/slideLayout69.xml"/><Relationship Id="rId35" Type="http://schemas.openxmlformats.org/officeDocument/2006/relationships/slideLayout" Target="../slideLayouts/slideLayout74.xml"/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9.xml"/><Relationship Id="rId18" Type="http://schemas.openxmlformats.org/officeDocument/2006/relationships/slideLayout" Target="../slideLayouts/slideLayout94.xml"/><Relationship Id="rId26" Type="http://schemas.openxmlformats.org/officeDocument/2006/relationships/slideLayout" Target="../slideLayouts/slideLayout102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97.xml"/><Relationship Id="rId34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17" Type="http://schemas.openxmlformats.org/officeDocument/2006/relationships/slideLayout" Target="../slideLayouts/slideLayout93.xml"/><Relationship Id="rId25" Type="http://schemas.openxmlformats.org/officeDocument/2006/relationships/slideLayout" Target="../slideLayouts/slideLayout101.xml"/><Relationship Id="rId33" Type="http://schemas.openxmlformats.org/officeDocument/2006/relationships/slideLayout" Target="../slideLayouts/slideLayout109.xml"/><Relationship Id="rId38" Type="http://schemas.openxmlformats.org/officeDocument/2006/relationships/theme" Target="../theme/theme3.xml"/><Relationship Id="rId2" Type="http://schemas.openxmlformats.org/officeDocument/2006/relationships/slideLayout" Target="../slideLayouts/slideLayout78.xml"/><Relationship Id="rId16" Type="http://schemas.openxmlformats.org/officeDocument/2006/relationships/slideLayout" Target="../slideLayouts/slideLayout92.xml"/><Relationship Id="rId20" Type="http://schemas.openxmlformats.org/officeDocument/2006/relationships/slideLayout" Target="../slideLayouts/slideLayout96.xml"/><Relationship Id="rId29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24" Type="http://schemas.openxmlformats.org/officeDocument/2006/relationships/slideLayout" Target="../slideLayouts/slideLayout100.xml"/><Relationship Id="rId32" Type="http://schemas.openxmlformats.org/officeDocument/2006/relationships/slideLayout" Target="../slideLayouts/slideLayout108.xml"/><Relationship Id="rId37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81.xml"/><Relationship Id="rId15" Type="http://schemas.openxmlformats.org/officeDocument/2006/relationships/slideLayout" Target="../slideLayouts/slideLayout91.xml"/><Relationship Id="rId23" Type="http://schemas.openxmlformats.org/officeDocument/2006/relationships/slideLayout" Target="../slideLayouts/slideLayout99.xml"/><Relationship Id="rId28" Type="http://schemas.openxmlformats.org/officeDocument/2006/relationships/slideLayout" Target="../slideLayouts/slideLayout104.xml"/><Relationship Id="rId36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86.xml"/><Relationship Id="rId19" Type="http://schemas.openxmlformats.org/officeDocument/2006/relationships/slideLayout" Target="../slideLayouts/slideLayout95.xml"/><Relationship Id="rId31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slideLayout" Target="../slideLayouts/slideLayout90.xml"/><Relationship Id="rId22" Type="http://schemas.openxmlformats.org/officeDocument/2006/relationships/slideLayout" Target="../slideLayouts/slideLayout98.xml"/><Relationship Id="rId27" Type="http://schemas.openxmlformats.org/officeDocument/2006/relationships/slideLayout" Target="../slideLayouts/slideLayout103.xml"/><Relationship Id="rId30" Type="http://schemas.openxmlformats.org/officeDocument/2006/relationships/slideLayout" Target="../slideLayouts/slideLayout106.xml"/><Relationship Id="rId35" Type="http://schemas.openxmlformats.org/officeDocument/2006/relationships/slideLayout" Target="../slideLayouts/slideLayout111.xml"/><Relationship Id="rId8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9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6.xml"/><Relationship Id="rId18" Type="http://schemas.openxmlformats.org/officeDocument/2006/relationships/slideLayout" Target="../slideLayouts/slideLayout131.xml"/><Relationship Id="rId26" Type="http://schemas.openxmlformats.org/officeDocument/2006/relationships/slideLayout" Target="../slideLayouts/slideLayout139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134.xml"/><Relationship Id="rId34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5.xml"/><Relationship Id="rId17" Type="http://schemas.openxmlformats.org/officeDocument/2006/relationships/slideLayout" Target="../slideLayouts/slideLayout130.xml"/><Relationship Id="rId25" Type="http://schemas.openxmlformats.org/officeDocument/2006/relationships/slideLayout" Target="../slideLayouts/slideLayout138.xml"/><Relationship Id="rId33" Type="http://schemas.openxmlformats.org/officeDocument/2006/relationships/slideLayout" Target="../slideLayouts/slideLayout146.xml"/><Relationship Id="rId38" Type="http://schemas.openxmlformats.org/officeDocument/2006/relationships/theme" Target="../theme/theme4.xml"/><Relationship Id="rId2" Type="http://schemas.openxmlformats.org/officeDocument/2006/relationships/slideLayout" Target="../slideLayouts/slideLayout115.xml"/><Relationship Id="rId16" Type="http://schemas.openxmlformats.org/officeDocument/2006/relationships/slideLayout" Target="../slideLayouts/slideLayout129.xml"/><Relationship Id="rId20" Type="http://schemas.openxmlformats.org/officeDocument/2006/relationships/slideLayout" Target="../slideLayouts/slideLayout133.xml"/><Relationship Id="rId29" Type="http://schemas.openxmlformats.org/officeDocument/2006/relationships/slideLayout" Target="../slideLayouts/slideLayout142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24" Type="http://schemas.openxmlformats.org/officeDocument/2006/relationships/slideLayout" Target="../slideLayouts/slideLayout137.xml"/><Relationship Id="rId32" Type="http://schemas.openxmlformats.org/officeDocument/2006/relationships/slideLayout" Target="../slideLayouts/slideLayout145.xml"/><Relationship Id="rId37" Type="http://schemas.openxmlformats.org/officeDocument/2006/relationships/slideLayout" Target="../slideLayouts/slideLayout150.xml"/><Relationship Id="rId5" Type="http://schemas.openxmlformats.org/officeDocument/2006/relationships/slideLayout" Target="../slideLayouts/slideLayout118.xml"/><Relationship Id="rId15" Type="http://schemas.openxmlformats.org/officeDocument/2006/relationships/slideLayout" Target="../slideLayouts/slideLayout128.xml"/><Relationship Id="rId23" Type="http://schemas.openxmlformats.org/officeDocument/2006/relationships/slideLayout" Target="../slideLayouts/slideLayout136.xml"/><Relationship Id="rId28" Type="http://schemas.openxmlformats.org/officeDocument/2006/relationships/slideLayout" Target="../slideLayouts/slideLayout141.xml"/><Relationship Id="rId36" Type="http://schemas.openxmlformats.org/officeDocument/2006/relationships/slideLayout" Target="../slideLayouts/slideLayout149.xml"/><Relationship Id="rId10" Type="http://schemas.openxmlformats.org/officeDocument/2006/relationships/slideLayout" Target="../slideLayouts/slideLayout123.xml"/><Relationship Id="rId19" Type="http://schemas.openxmlformats.org/officeDocument/2006/relationships/slideLayout" Target="../slideLayouts/slideLayout132.xml"/><Relationship Id="rId31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Relationship Id="rId14" Type="http://schemas.openxmlformats.org/officeDocument/2006/relationships/slideLayout" Target="../slideLayouts/slideLayout127.xml"/><Relationship Id="rId22" Type="http://schemas.openxmlformats.org/officeDocument/2006/relationships/slideLayout" Target="../slideLayouts/slideLayout135.xml"/><Relationship Id="rId27" Type="http://schemas.openxmlformats.org/officeDocument/2006/relationships/slideLayout" Target="../slideLayouts/slideLayout140.xml"/><Relationship Id="rId30" Type="http://schemas.openxmlformats.org/officeDocument/2006/relationships/slideLayout" Target="../slideLayouts/slideLayout143.xml"/><Relationship Id="rId35" Type="http://schemas.openxmlformats.org/officeDocument/2006/relationships/slideLayout" Target="../slideLayouts/slideLayout148.xml"/><Relationship Id="rId8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116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63.xml"/><Relationship Id="rId18" Type="http://schemas.openxmlformats.org/officeDocument/2006/relationships/slideLayout" Target="../slideLayouts/slideLayout168.xml"/><Relationship Id="rId26" Type="http://schemas.openxmlformats.org/officeDocument/2006/relationships/slideLayout" Target="../slideLayouts/slideLayout176.xml"/><Relationship Id="rId39" Type="http://schemas.openxmlformats.org/officeDocument/2006/relationships/image" Target="../media/image13.png"/><Relationship Id="rId21" Type="http://schemas.openxmlformats.org/officeDocument/2006/relationships/slideLayout" Target="../slideLayouts/slideLayout171.xml"/><Relationship Id="rId34" Type="http://schemas.openxmlformats.org/officeDocument/2006/relationships/slideLayout" Target="../slideLayouts/slideLayout184.xml"/><Relationship Id="rId7" Type="http://schemas.openxmlformats.org/officeDocument/2006/relationships/slideLayout" Target="../slideLayouts/slideLayout157.xml"/><Relationship Id="rId12" Type="http://schemas.openxmlformats.org/officeDocument/2006/relationships/slideLayout" Target="../slideLayouts/slideLayout162.xml"/><Relationship Id="rId17" Type="http://schemas.openxmlformats.org/officeDocument/2006/relationships/slideLayout" Target="../slideLayouts/slideLayout167.xml"/><Relationship Id="rId25" Type="http://schemas.openxmlformats.org/officeDocument/2006/relationships/slideLayout" Target="../slideLayouts/slideLayout175.xml"/><Relationship Id="rId33" Type="http://schemas.openxmlformats.org/officeDocument/2006/relationships/slideLayout" Target="../slideLayouts/slideLayout183.xml"/><Relationship Id="rId38" Type="http://schemas.openxmlformats.org/officeDocument/2006/relationships/theme" Target="../theme/theme5.xml"/><Relationship Id="rId2" Type="http://schemas.openxmlformats.org/officeDocument/2006/relationships/slideLayout" Target="../slideLayouts/slideLayout152.xml"/><Relationship Id="rId16" Type="http://schemas.openxmlformats.org/officeDocument/2006/relationships/slideLayout" Target="../slideLayouts/slideLayout166.xml"/><Relationship Id="rId20" Type="http://schemas.openxmlformats.org/officeDocument/2006/relationships/slideLayout" Target="../slideLayouts/slideLayout170.xml"/><Relationship Id="rId29" Type="http://schemas.openxmlformats.org/officeDocument/2006/relationships/slideLayout" Target="../slideLayouts/slideLayout179.xml"/><Relationship Id="rId1" Type="http://schemas.openxmlformats.org/officeDocument/2006/relationships/slideLayout" Target="../slideLayouts/slideLayout151.xml"/><Relationship Id="rId6" Type="http://schemas.openxmlformats.org/officeDocument/2006/relationships/slideLayout" Target="../slideLayouts/slideLayout156.xml"/><Relationship Id="rId11" Type="http://schemas.openxmlformats.org/officeDocument/2006/relationships/slideLayout" Target="../slideLayouts/slideLayout161.xml"/><Relationship Id="rId24" Type="http://schemas.openxmlformats.org/officeDocument/2006/relationships/slideLayout" Target="../slideLayouts/slideLayout174.xml"/><Relationship Id="rId32" Type="http://schemas.openxmlformats.org/officeDocument/2006/relationships/slideLayout" Target="../slideLayouts/slideLayout182.xml"/><Relationship Id="rId37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55.xml"/><Relationship Id="rId15" Type="http://schemas.openxmlformats.org/officeDocument/2006/relationships/slideLayout" Target="../slideLayouts/slideLayout165.xml"/><Relationship Id="rId23" Type="http://schemas.openxmlformats.org/officeDocument/2006/relationships/slideLayout" Target="../slideLayouts/slideLayout173.xml"/><Relationship Id="rId28" Type="http://schemas.openxmlformats.org/officeDocument/2006/relationships/slideLayout" Target="../slideLayouts/slideLayout178.xml"/><Relationship Id="rId36" Type="http://schemas.openxmlformats.org/officeDocument/2006/relationships/slideLayout" Target="../slideLayouts/slideLayout186.xml"/><Relationship Id="rId10" Type="http://schemas.openxmlformats.org/officeDocument/2006/relationships/slideLayout" Target="../slideLayouts/slideLayout160.xml"/><Relationship Id="rId19" Type="http://schemas.openxmlformats.org/officeDocument/2006/relationships/slideLayout" Target="../slideLayouts/slideLayout169.xml"/><Relationship Id="rId31" Type="http://schemas.openxmlformats.org/officeDocument/2006/relationships/slideLayout" Target="../slideLayouts/slideLayout181.xml"/><Relationship Id="rId4" Type="http://schemas.openxmlformats.org/officeDocument/2006/relationships/slideLayout" Target="../slideLayouts/slideLayout154.xml"/><Relationship Id="rId9" Type="http://schemas.openxmlformats.org/officeDocument/2006/relationships/slideLayout" Target="../slideLayouts/slideLayout159.xml"/><Relationship Id="rId14" Type="http://schemas.openxmlformats.org/officeDocument/2006/relationships/slideLayout" Target="../slideLayouts/slideLayout164.xml"/><Relationship Id="rId22" Type="http://schemas.openxmlformats.org/officeDocument/2006/relationships/slideLayout" Target="../slideLayouts/slideLayout172.xml"/><Relationship Id="rId27" Type="http://schemas.openxmlformats.org/officeDocument/2006/relationships/slideLayout" Target="../slideLayouts/slideLayout177.xml"/><Relationship Id="rId30" Type="http://schemas.openxmlformats.org/officeDocument/2006/relationships/slideLayout" Target="../slideLayouts/slideLayout180.xml"/><Relationship Id="rId35" Type="http://schemas.openxmlformats.org/officeDocument/2006/relationships/slideLayout" Target="../slideLayouts/slideLayout185.xml"/><Relationship Id="rId8" Type="http://schemas.openxmlformats.org/officeDocument/2006/relationships/slideLayout" Target="../slideLayouts/slideLayout158.xml"/><Relationship Id="rId3" Type="http://schemas.openxmlformats.org/officeDocument/2006/relationships/slideLayout" Target="../slideLayouts/slideLayout153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00.xml"/><Relationship Id="rId18" Type="http://schemas.openxmlformats.org/officeDocument/2006/relationships/slideLayout" Target="../slideLayouts/slideLayout205.xml"/><Relationship Id="rId26" Type="http://schemas.openxmlformats.org/officeDocument/2006/relationships/slideLayout" Target="../slideLayouts/slideLayout213.xml"/><Relationship Id="rId39" Type="http://schemas.openxmlformats.org/officeDocument/2006/relationships/image" Target="../media/image13.png"/><Relationship Id="rId21" Type="http://schemas.openxmlformats.org/officeDocument/2006/relationships/slideLayout" Target="../slideLayouts/slideLayout208.xml"/><Relationship Id="rId34" Type="http://schemas.openxmlformats.org/officeDocument/2006/relationships/slideLayout" Target="../slideLayouts/slideLayout221.xml"/><Relationship Id="rId7" Type="http://schemas.openxmlformats.org/officeDocument/2006/relationships/slideLayout" Target="../slideLayouts/slideLayout194.xml"/><Relationship Id="rId12" Type="http://schemas.openxmlformats.org/officeDocument/2006/relationships/slideLayout" Target="../slideLayouts/slideLayout199.xml"/><Relationship Id="rId17" Type="http://schemas.openxmlformats.org/officeDocument/2006/relationships/slideLayout" Target="../slideLayouts/slideLayout204.xml"/><Relationship Id="rId25" Type="http://schemas.openxmlformats.org/officeDocument/2006/relationships/slideLayout" Target="../slideLayouts/slideLayout212.xml"/><Relationship Id="rId33" Type="http://schemas.openxmlformats.org/officeDocument/2006/relationships/slideLayout" Target="../slideLayouts/slideLayout220.xml"/><Relationship Id="rId38" Type="http://schemas.openxmlformats.org/officeDocument/2006/relationships/theme" Target="../theme/theme6.xml"/><Relationship Id="rId2" Type="http://schemas.openxmlformats.org/officeDocument/2006/relationships/slideLayout" Target="../slideLayouts/slideLayout189.xml"/><Relationship Id="rId16" Type="http://schemas.openxmlformats.org/officeDocument/2006/relationships/slideLayout" Target="../slideLayouts/slideLayout203.xml"/><Relationship Id="rId20" Type="http://schemas.openxmlformats.org/officeDocument/2006/relationships/slideLayout" Target="../slideLayouts/slideLayout207.xml"/><Relationship Id="rId29" Type="http://schemas.openxmlformats.org/officeDocument/2006/relationships/slideLayout" Target="../slideLayouts/slideLayout216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24" Type="http://schemas.openxmlformats.org/officeDocument/2006/relationships/slideLayout" Target="../slideLayouts/slideLayout211.xml"/><Relationship Id="rId32" Type="http://schemas.openxmlformats.org/officeDocument/2006/relationships/slideLayout" Target="../slideLayouts/slideLayout219.xml"/><Relationship Id="rId37" Type="http://schemas.openxmlformats.org/officeDocument/2006/relationships/slideLayout" Target="../slideLayouts/slideLayout224.xml"/><Relationship Id="rId5" Type="http://schemas.openxmlformats.org/officeDocument/2006/relationships/slideLayout" Target="../slideLayouts/slideLayout192.xml"/><Relationship Id="rId15" Type="http://schemas.openxmlformats.org/officeDocument/2006/relationships/slideLayout" Target="../slideLayouts/slideLayout202.xml"/><Relationship Id="rId23" Type="http://schemas.openxmlformats.org/officeDocument/2006/relationships/slideLayout" Target="../slideLayouts/slideLayout210.xml"/><Relationship Id="rId28" Type="http://schemas.openxmlformats.org/officeDocument/2006/relationships/slideLayout" Target="../slideLayouts/slideLayout215.xml"/><Relationship Id="rId36" Type="http://schemas.openxmlformats.org/officeDocument/2006/relationships/slideLayout" Target="../slideLayouts/slideLayout223.xml"/><Relationship Id="rId10" Type="http://schemas.openxmlformats.org/officeDocument/2006/relationships/slideLayout" Target="../slideLayouts/slideLayout197.xml"/><Relationship Id="rId19" Type="http://schemas.openxmlformats.org/officeDocument/2006/relationships/slideLayout" Target="../slideLayouts/slideLayout206.xml"/><Relationship Id="rId31" Type="http://schemas.openxmlformats.org/officeDocument/2006/relationships/slideLayout" Target="../slideLayouts/slideLayout218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Relationship Id="rId14" Type="http://schemas.openxmlformats.org/officeDocument/2006/relationships/slideLayout" Target="../slideLayouts/slideLayout201.xml"/><Relationship Id="rId22" Type="http://schemas.openxmlformats.org/officeDocument/2006/relationships/slideLayout" Target="../slideLayouts/slideLayout209.xml"/><Relationship Id="rId27" Type="http://schemas.openxmlformats.org/officeDocument/2006/relationships/slideLayout" Target="../slideLayouts/slideLayout214.xml"/><Relationship Id="rId30" Type="http://schemas.openxmlformats.org/officeDocument/2006/relationships/slideLayout" Target="../slideLayouts/slideLayout217.xml"/><Relationship Id="rId35" Type="http://schemas.openxmlformats.org/officeDocument/2006/relationships/slideLayout" Target="../slideLayouts/slideLayout222.xml"/><Relationship Id="rId8" Type="http://schemas.openxmlformats.org/officeDocument/2006/relationships/slideLayout" Target="../slideLayouts/slideLayout195.xml"/><Relationship Id="rId3" Type="http://schemas.openxmlformats.org/officeDocument/2006/relationships/slideLayout" Target="../slideLayouts/slideLayout190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37.xml"/><Relationship Id="rId18" Type="http://schemas.openxmlformats.org/officeDocument/2006/relationships/slideLayout" Target="../slideLayouts/slideLayout242.xml"/><Relationship Id="rId26" Type="http://schemas.openxmlformats.org/officeDocument/2006/relationships/slideLayout" Target="../slideLayouts/slideLayout250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245.xml"/><Relationship Id="rId34" Type="http://schemas.openxmlformats.org/officeDocument/2006/relationships/slideLayout" Target="../slideLayouts/slideLayout258.xml"/><Relationship Id="rId7" Type="http://schemas.openxmlformats.org/officeDocument/2006/relationships/slideLayout" Target="../slideLayouts/slideLayout231.xml"/><Relationship Id="rId12" Type="http://schemas.openxmlformats.org/officeDocument/2006/relationships/slideLayout" Target="../slideLayouts/slideLayout236.xml"/><Relationship Id="rId17" Type="http://schemas.openxmlformats.org/officeDocument/2006/relationships/slideLayout" Target="../slideLayouts/slideLayout241.xml"/><Relationship Id="rId25" Type="http://schemas.openxmlformats.org/officeDocument/2006/relationships/slideLayout" Target="../slideLayouts/slideLayout249.xml"/><Relationship Id="rId33" Type="http://schemas.openxmlformats.org/officeDocument/2006/relationships/slideLayout" Target="../slideLayouts/slideLayout257.xml"/><Relationship Id="rId38" Type="http://schemas.openxmlformats.org/officeDocument/2006/relationships/theme" Target="../theme/theme7.xml"/><Relationship Id="rId2" Type="http://schemas.openxmlformats.org/officeDocument/2006/relationships/slideLayout" Target="../slideLayouts/slideLayout226.xml"/><Relationship Id="rId16" Type="http://schemas.openxmlformats.org/officeDocument/2006/relationships/slideLayout" Target="../slideLayouts/slideLayout240.xml"/><Relationship Id="rId20" Type="http://schemas.openxmlformats.org/officeDocument/2006/relationships/slideLayout" Target="../slideLayouts/slideLayout244.xml"/><Relationship Id="rId29" Type="http://schemas.openxmlformats.org/officeDocument/2006/relationships/slideLayout" Target="../slideLayouts/slideLayout253.xml"/><Relationship Id="rId1" Type="http://schemas.openxmlformats.org/officeDocument/2006/relationships/slideLayout" Target="../slideLayouts/slideLayout225.xml"/><Relationship Id="rId6" Type="http://schemas.openxmlformats.org/officeDocument/2006/relationships/slideLayout" Target="../slideLayouts/slideLayout230.xml"/><Relationship Id="rId11" Type="http://schemas.openxmlformats.org/officeDocument/2006/relationships/slideLayout" Target="../slideLayouts/slideLayout235.xml"/><Relationship Id="rId24" Type="http://schemas.openxmlformats.org/officeDocument/2006/relationships/slideLayout" Target="../slideLayouts/slideLayout248.xml"/><Relationship Id="rId32" Type="http://schemas.openxmlformats.org/officeDocument/2006/relationships/slideLayout" Target="../slideLayouts/slideLayout256.xml"/><Relationship Id="rId37" Type="http://schemas.openxmlformats.org/officeDocument/2006/relationships/slideLayout" Target="../slideLayouts/slideLayout261.xml"/><Relationship Id="rId5" Type="http://schemas.openxmlformats.org/officeDocument/2006/relationships/slideLayout" Target="../slideLayouts/slideLayout229.xml"/><Relationship Id="rId15" Type="http://schemas.openxmlformats.org/officeDocument/2006/relationships/slideLayout" Target="../slideLayouts/slideLayout239.xml"/><Relationship Id="rId23" Type="http://schemas.openxmlformats.org/officeDocument/2006/relationships/slideLayout" Target="../slideLayouts/slideLayout247.xml"/><Relationship Id="rId28" Type="http://schemas.openxmlformats.org/officeDocument/2006/relationships/slideLayout" Target="../slideLayouts/slideLayout252.xml"/><Relationship Id="rId36" Type="http://schemas.openxmlformats.org/officeDocument/2006/relationships/slideLayout" Target="../slideLayouts/slideLayout260.xml"/><Relationship Id="rId10" Type="http://schemas.openxmlformats.org/officeDocument/2006/relationships/slideLayout" Target="../slideLayouts/slideLayout234.xml"/><Relationship Id="rId19" Type="http://schemas.openxmlformats.org/officeDocument/2006/relationships/slideLayout" Target="../slideLayouts/slideLayout243.xml"/><Relationship Id="rId31" Type="http://schemas.openxmlformats.org/officeDocument/2006/relationships/slideLayout" Target="../slideLayouts/slideLayout255.xml"/><Relationship Id="rId4" Type="http://schemas.openxmlformats.org/officeDocument/2006/relationships/slideLayout" Target="../slideLayouts/slideLayout228.xml"/><Relationship Id="rId9" Type="http://schemas.openxmlformats.org/officeDocument/2006/relationships/slideLayout" Target="../slideLayouts/slideLayout233.xml"/><Relationship Id="rId14" Type="http://schemas.openxmlformats.org/officeDocument/2006/relationships/slideLayout" Target="../slideLayouts/slideLayout238.xml"/><Relationship Id="rId22" Type="http://schemas.openxmlformats.org/officeDocument/2006/relationships/slideLayout" Target="../slideLayouts/slideLayout246.xml"/><Relationship Id="rId27" Type="http://schemas.openxmlformats.org/officeDocument/2006/relationships/slideLayout" Target="../slideLayouts/slideLayout251.xml"/><Relationship Id="rId30" Type="http://schemas.openxmlformats.org/officeDocument/2006/relationships/slideLayout" Target="../slideLayouts/slideLayout254.xml"/><Relationship Id="rId35" Type="http://schemas.openxmlformats.org/officeDocument/2006/relationships/slideLayout" Target="../slideLayouts/slideLayout259.xml"/><Relationship Id="rId8" Type="http://schemas.openxmlformats.org/officeDocument/2006/relationships/slideLayout" Target="../slideLayouts/slideLayout232.xml"/><Relationship Id="rId3" Type="http://schemas.openxmlformats.org/officeDocument/2006/relationships/slideLayout" Target="../slideLayouts/slideLayout22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74.xml"/><Relationship Id="rId18" Type="http://schemas.openxmlformats.org/officeDocument/2006/relationships/slideLayout" Target="../slideLayouts/slideLayout279.xml"/><Relationship Id="rId26" Type="http://schemas.openxmlformats.org/officeDocument/2006/relationships/slideLayout" Target="../slideLayouts/slideLayout287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282.xml"/><Relationship Id="rId34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68.xml"/><Relationship Id="rId12" Type="http://schemas.openxmlformats.org/officeDocument/2006/relationships/slideLayout" Target="../slideLayouts/slideLayout273.xml"/><Relationship Id="rId17" Type="http://schemas.openxmlformats.org/officeDocument/2006/relationships/slideLayout" Target="../slideLayouts/slideLayout278.xml"/><Relationship Id="rId25" Type="http://schemas.openxmlformats.org/officeDocument/2006/relationships/slideLayout" Target="../slideLayouts/slideLayout286.xml"/><Relationship Id="rId33" Type="http://schemas.openxmlformats.org/officeDocument/2006/relationships/slideLayout" Target="../slideLayouts/slideLayout294.xml"/><Relationship Id="rId38" Type="http://schemas.openxmlformats.org/officeDocument/2006/relationships/theme" Target="../theme/theme8.xml"/><Relationship Id="rId2" Type="http://schemas.openxmlformats.org/officeDocument/2006/relationships/slideLayout" Target="../slideLayouts/slideLayout263.xml"/><Relationship Id="rId16" Type="http://schemas.openxmlformats.org/officeDocument/2006/relationships/slideLayout" Target="../slideLayouts/slideLayout277.xml"/><Relationship Id="rId20" Type="http://schemas.openxmlformats.org/officeDocument/2006/relationships/slideLayout" Target="../slideLayouts/slideLayout281.xml"/><Relationship Id="rId29" Type="http://schemas.openxmlformats.org/officeDocument/2006/relationships/slideLayout" Target="../slideLayouts/slideLayout290.xml"/><Relationship Id="rId1" Type="http://schemas.openxmlformats.org/officeDocument/2006/relationships/slideLayout" Target="../slideLayouts/slideLayout262.xml"/><Relationship Id="rId6" Type="http://schemas.openxmlformats.org/officeDocument/2006/relationships/slideLayout" Target="../slideLayouts/slideLayout267.xml"/><Relationship Id="rId11" Type="http://schemas.openxmlformats.org/officeDocument/2006/relationships/slideLayout" Target="../slideLayouts/slideLayout272.xml"/><Relationship Id="rId24" Type="http://schemas.openxmlformats.org/officeDocument/2006/relationships/slideLayout" Target="../slideLayouts/slideLayout285.xml"/><Relationship Id="rId32" Type="http://schemas.openxmlformats.org/officeDocument/2006/relationships/slideLayout" Target="../slideLayouts/slideLayout293.xml"/><Relationship Id="rId37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66.xml"/><Relationship Id="rId15" Type="http://schemas.openxmlformats.org/officeDocument/2006/relationships/slideLayout" Target="../slideLayouts/slideLayout276.xml"/><Relationship Id="rId23" Type="http://schemas.openxmlformats.org/officeDocument/2006/relationships/slideLayout" Target="../slideLayouts/slideLayout284.xml"/><Relationship Id="rId28" Type="http://schemas.openxmlformats.org/officeDocument/2006/relationships/slideLayout" Target="../slideLayouts/slideLayout289.xml"/><Relationship Id="rId36" Type="http://schemas.openxmlformats.org/officeDocument/2006/relationships/slideLayout" Target="../slideLayouts/slideLayout297.xml"/><Relationship Id="rId10" Type="http://schemas.openxmlformats.org/officeDocument/2006/relationships/slideLayout" Target="../slideLayouts/slideLayout271.xml"/><Relationship Id="rId19" Type="http://schemas.openxmlformats.org/officeDocument/2006/relationships/slideLayout" Target="../slideLayouts/slideLayout280.xml"/><Relationship Id="rId31" Type="http://schemas.openxmlformats.org/officeDocument/2006/relationships/slideLayout" Target="../slideLayouts/slideLayout292.xml"/><Relationship Id="rId4" Type="http://schemas.openxmlformats.org/officeDocument/2006/relationships/slideLayout" Target="../slideLayouts/slideLayout265.xml"/><Relationship Id="rId9" Type="http://schemas.openxmlformats.org/officeDocument/2006/relationships/slideLayout" Target="../slideLayouts/slideLayout270.xml"/><Relationship Id="rId14" Type="http://schemas.openxmlformats.org/officeDocument/2006/relationships/slideLayout" Target="../slideLayouts/slideLayout275.xml"/><Relationship Id="rId22" Type="http://schemas.openxmlformats.org/officeDocument/2006/relationships/slideLayout" Target="../slideLayouts/slideLayout283.xml"/><Relationship Id="rId27" Type="http://schemas.openxmlformats.org/officeDocument/2006/relationships/slideLayout" Target="../slideLayouts/slideLayout288.xml"/><Relationship Id="rId30" Type="http://schemas.openxmlformats.org/officeDocument/2006/relationships/slideLayout" Target="../slideLayouts/slideLayout291.xml"/><Relationship Id="rId35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69.xml"/><Relationship Id="rId3" Type="http://schemas.openxmlformats.org/officeDocument/2006/relationships/slideLayout" Target="../slideLayouts/slideLayout264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7" Type="http://schemas.openxmlformats.org/officeDocument/2006/relationships/slideLayout" Target="../slideLayouts/slideLayout305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theme" Target="../theme/theme9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8" Type="http://schemas.openxmlformats.org/officeDocument/2006/relationships/slideLayout" Target="../slideLayouts/slideLayout306.xml"/><Relationship Id="rId3" Type="http://schemas.openxmlformats.org/officeDocument/2006/relationships/slideLayout" Target="../slideLayouts/slideLayout30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  <a:p>
            <a:pPr lvl="5"/>
            <a:r>
              <a:rPr lang="nl-NL"/>
              <a:t>Zesde niveau</a:t>
            </a:r>
          </a:p>
          <a:p>
            <a:pPr lvl="6"/>
            <a:r>
              <a:rPr lang="nl-NL"/>
              <a:t>Zevende niveau</a:t>
            </a:r>
          </a:p>
          <a:p>
            <a:pPr lvl="7"/>
            <a:r>
              <a:rPr lang="nl-NL"/>
              <a:t>Achtste niveau</a:t>
            </a:r>
          </a:p>
          <a:p>
            <a:pPr lvl="8"/>
            <a:r>
              <a:rPr lang="nl-NL"/>
              <a:t>Negende niveau</a:t>
            </a:r>
          </a:p>
          <a:p>
            <a:pPr lvl="8"/>
            <a:endParaRPr lang="nl-NL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00808B11-D078-144E-BFA9-BB483B794E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650" r:id="rId2"/>
    <p:sldLayoutId id="2147483725" r:id="rId3"/>
    <p:sldLayoutId id="2147483719" r:id="rId4"/>
    <p:sldLayoutId id="2147483726" r:id="rId5"/>
    <p:sldLayoutId id="2147483666" r:id="rId6"/>
    <p:sldLayoutId id="2147483690" r:id="rId7"/>
    <p:sldLayoutId id="2147483728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89" r:id="rId15"/>
    <p:sldLayoutId id="2147483712" r:id="rId16"/>
    <p:sldLayoutId id="2147483711" r:id="rId17"/>
    <p:sldLayoutId id="2147483675" r:id="rId18"/>
    <p:sldLayoutId id="2147483657" r:id="rId19"/>
    <p:sldLayoutId id="2147483691" r:id="rId20"/>
    <p:sldLayoutId id="2147483729" r:id="rId21"/>
    <p:sldLayoutId id="2147483739" r:id="rId22"/>
    <p:sldLayoutId id="2147483740" r:id="rId23"/>
    <p:sldLayoutId id="2147483718" r:id="rId24"/>
    <p:sldLayoutId id="2147483717" r:id="rId25"/>
    <p:sldLayoutId id="2147483714" r:id="rId26"/>
    <p:sldLayoutId id="2147483713" r:id="rId27"/>
    <p:sldLayoutId id="2147483716" r:id="rId28"/>
    <p:sldLayoutId id="2147483715" r:id="rId29"/>
    <p:sldLayoutId id="2147483707" r:id="rId30"/>
    <p:sldLayoutId id="2147483667" r:id="rId31"/>
    <p:sldLayoutId id="2147483702" r:id="rId32"/>
    <p:sldLayoutId id="2147483721" r:id="rId33"/>
    <p:sldLayoutId id="2147483700" r:id="rId34"/>
    <p:sldLayoutId id="2147483692" r:id="rId35"/>
    <p:sldLayoutId id="2147483722" r:id="rId36"/>
    <p:sldLayoutId id="2147483723" r:id="rId37"/>
    <p:sldLayoutId id="2147484349" r:id="rId38"/>
    <p:sldLayoutId id="2147484350" r:id="rId3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  <a:p>
            <a:pPr lvl="5"/>
            <a:r>
              <a:rPr lang="nl-NL"/>
              <a:t>Zesde niveau</a:t>
            </a:r>
          </a:p>
          <a:p>
            <a:pPr lvl="6"/>
            <a:r>
              <a:rPr lang="nl-NL"/>
              <a:t>Zevende niveau</a:t>
            </a:r>
          </a:p>
          <a:p>
            <a:pPr lvl="7"/>
            <a:r>
              <a:rPr lang="nl-NL"/>
              <a:t>Achtste niveau</a:t>
            </a:r>
          </a:p>
          <a:p>
            <a:pPr lvl="8"/>
            <a:r>
              <a:rPr lang="nl-NL"/>
              <a:t>Negende niveau</a:t>
            </a:r>
          </a:p>
          <a:p>
            <a:pPr lvl="8"/>
            <a:endParaRPr lang="nl-NL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3D4649E4-0867-DC49-B255-3BA5E7E7ED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27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6" r:id="rId1"/>
    <p:sldLayoutId id="2147484047" r:id="rId2"/>
    <p:sldLayoutId id="2147484048" r:id="rId3"/>
    <p:sldLayoutId id="2147484049" r:id="rId4"/>
    <p:sldLayoutId id="2147484050" r:id="rId5"/>
    <p:sldLayoutId id="2147484051" r:id="rId6"/>
    <p:sldLayoutId id="2147484052" r:id="rId7"/>
    <p:sldLayoutId id="2147484053" r:id="rId8"/>
    <p:sldLayoutId id="2147484054" r:id="rId9"/>
    <p:sldLayoutId id="2147484055" r:id="rId10"/>
    <p:sldLayoutId id="2147484056" r:id="rId11"/>
    <p:sldLayoutId id="2147484057" r:id="rId12"/>
    <p:sldLayoutId id="2147484058" r:id="rId13"/>
    <p:sldLayoutId id="2147484059" r:id="rId14"/>
    <p:sldLayoutId id="2147484060" r:id="rId15"/>
    <p:sldLayoutId id="2147484061" r:id="rId16"/>
    <p:sldLayoutId id="2147484062" r:id="rId17"/>
    <p:sldLayoutId id="2147484063" r:id="rId18"/>
    <p:sldLayoutId id="2147484064" r:id="rId19"/>
    <p:sldLayoutId id="2147484065" r:id="rId20"/>
    <p:sldLayoutId id="2147484066" r:id="rId21"/>
    <p:sldLayoutId id="2147484067" r:id="rId22"/>
    <p:sldLayoutId id="2147484068" r:id="rId23"/>
    <p:sldLayoutId id="2147484069" r:id="rId24"/>
    <p:sldLayoutId id="2147484070" r:id="rId25"/>
    <p:sldLayoutId id="2147484071" r:id="rId26"/>
    <p:sldLayoutId id="2147484072" r:id="rId27"/>
    <p:sldLayoutId id="2147484073" r:id="rId28"/>
    <p:sldLayoutId id="2147484074" r:id="rId29"/>
    <p:sldLayoutId id="2147484075" r:id="rId30"/>
    <p:sldLayoutId id="2147484076" r:id="rId31"/>
    <p:sldLayoutId id="2147484077" r:id="rId32"/>
    <p:sldLayoutId id="2147484078" r:id="rId33"/>
    <p:sldLayoutId id="2147484079" r:id="rId34"/>
    <p:sldLayoutId id="2147484080" r:id="rId35"/>
    <p:sldLayoutId id="2147484081" r:id="rId36"/>
    <p:sldLayoutId id="2147484082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Verdana" panose="020B0604030504040204" pitchFamily="34" charset="0"/>
        <a:buChar char="–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  <a:p>
            <a:pPr lvl="5"/>
            <a:r>
              <a:rPr lang="nl-NL"/>
              <a:t>Zesde niveau</a:t>
            </a:r>
          </a:p>
          <a:p>
            <a:pPr lvl="6"/>
            <a:r>
              <a:rPr lang="nl-NL"/>
              <a:t>Zevende niveau</a:t>
            </a:r>
          </a:p>
          <a:p>
            <a:pPr lvl="7"/>
            <a:r>
              <a:rPr lang="nl-NL"/>
              <a:t>Achtste niveau</a:t>
            </a:r>
          </a:p>
          <a:p>
            <a:pPr lvl="8"/>
            <a:r>
              <a:rPr lang="nl-NL"/>
              <a:t>Negende niveau</a:t>
            </a:r>
          </a:p>
          <a:p>
            <a:pPr lvl="8"/>
            <a:endParaRPr lang="nl-NL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40047064-45CD-5C4F-944D-FA03356914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91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4" r:id="rId1"/>
    <p:sldLayoutId id="2147484085" r:id="rId2"/>
    <p:sldLayoutId id="2147484086" r:id="rId3"/>
    <p:sldLayoutId id="2147484087" r:id="rId4"/>
    <p:sldLayoutId id="2147484088" r:id="rId5"/>
    <p:sldLayoutId id="2147484089" r:id="rId6"/>
    <p:sldLayoutId id="2147484090" r:id="rId7"/>
    <p:sldLayoutId id="2147484091" r:id="rId8"/>
    <p:sldLayoutId id="2147484092" r:id="rId9"/>
    <p:sldLayoutId id="2147484093" r:id="rId10"/>
    <p:sldLayoutId id="2147484094" r:id="rId11"/>
    <p:sldLayoutId id="2147484095" r:id="rId12"/>
    <p:sldLayoutId id="2147484096" r:id="rId13"/>
    <p:sldLayoutId id="2147484097" r:id="rId14"/>
    <p:sldLayoutId id="2147484098" r:id="rId15"/>
    <p:sldLayoutId id="2147484099" r:id="rId16"/>
    <p:sldLayoutId id="2147484100" r:id="rId17"/>
    <p:sldLayoutId id="2147484101" r:id="rId18"/>
    <p:sldLayoutId id="2147484102" r:id="rId19"/>
    <p:sldLayoutId id="2147484103" r:id="rId20"/>
    <p:sldLayoutId id="2147484104" r:id="rId21"/>
    <p:sldLayoutId id="2147484105" r:id="rId22"/>
    <p:sldLayoutId id="2147484106" r:id="rId23"/>
    <p:sldLayoutId id="2147484107" r:id="rId24"/>
    <p:sldLayoutId id="2147484108" r:id="rId25"/>
    <p:sldLayoutId id="2147484109" r:id="rId26"/>
    <p:sldLayoutId id="2147484110" r:id="rId27"/>
    <p:sldLayoutId id="2147484111" r:id="rId28"/>
    <p:sldLayoutId id="2147484112" r:id="rId29"/>
    <p:sldLayoutId id="2147484113" r:id="rId30"/>
    <p:sldLayoutId id="2147484114" r:id="rId31"/>
    <p:sldLayoutId id="2147484115" r:id="rId32"/>
    <p:sldLayoutId id="2147484116" r:id="rId33"/>
    <p:sldLayoutId id="2147484117" r:id="rId34"/>
    <p:sldLayoutId id="2147484118" r:id="rId35"/>
    <p:sldLayoutId id="2147484119" r:id="rId36"/>
    <p:sldLayoutId id="2147484120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  <a:p>
            <a:pPr lvl="5"/>
            <a:r>
              <a:rPr lang="nl-NL"/>
              <a:t>Zesde niveau</a:t>
            </a:r>
          </a:p>
          <a:p>
            <a:pPr lvl="6"/>
            <a:r>
              <a:rPr lang="nl-NL"/>
              <a:t>Zevende niveau</a:t>
            </a:r>
          </a:p>
          <a:p>
            <a:pPr lvl="7"/>
            <a:r>
              <a:rPr lang="nl-NL"/>
              <a:t>Achtste niveau</a:t>
            </a:r>
          </a:p>
          <a:p>
            <a:pPr lvl="8"/>
            <a:r>
              <a:rPr lang="nl-NL"/>
              <a:t>Negende niveau</a:t>
            </a:r>
          </a:p>
          <a:p>
            <a:pPr lvl="8"/>
            <a:endParaRPr lang="nl-NL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30A165C8-D66E-F946-9F6F-EF11DC08AE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780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2" r:id="rId1"/>
    <p:sldLayoutId id="2147484123" r:id="rId2"/>
    <p:sldLayoutId id="2147484124" r:id="rId3"/>
    <p:sldLayoutId id="2147484125" r:id="rId4"/>
    <p:sldLayoutId id="2147484126" r:id="rId5"/>
    <p:sldLayoutId id="2147484127" r:id="rId6"/>
    <p:sldLayoutId id="2147484128" r:id="rId7"/>
    <p:sldLayoutId id="2147484129" r:id="rId8"/>
    <p:sldLayoutId id="2147484130" r:id="rId9"/>
    <p:sldLayoutId id="2147484131" r:id="rId10"/>
    <p:sldLayoutId id="2147484132" r:id="rId11"/>
    <p:sldLayoutId id="2147484133" r:id="rId12"/>
    <p:sldLayoutId id="2147484134" r:id="rId13"/>
    <p:sldLayoutId id="2147484135" r:id="rId14"/>
    <p:sldLayoutId id="2147484136" r:id="rId15"/>
    <p:sldLayoutId id="2147484137" r:id="rId16"/>
    <p:sldLayoutId id="2147484138" r:id="rId17"/>
    <p:sldLayoutId id="2147484139" r:id="rId18"/>
    <p:sldLayoutId id="2147484140" r:id="rId19"/>
    <p:sldLayoutId id="2147484141" r:id="rId20"/>
    <p:sldLayoutId id="2147484142" r:id="rId21"/>
    <p:sldLayoutId id="2147484143" r:id="rId22"/>
    <p:sldLayoutId id="2147484144" r:id="rId23"/>
    <p:sldLayoutId id="2147484145" r:id="rId24"/>
    <p:sldLayoutId id="2147484146" r:id="rId25"/>
    <p:sldLayoutId id="2147484147" r:id="rId26"/>
    <p:sldLayoutId id="2147484148" r:id="rId27"/>
    <p:sldLayoutId id="2147484149" r:id="rId28"/>
    <p:sldLayoutId id="2147484150" r:id="rId29"/>
    <p:sldLayoutId id="2147484151" r:id="rId30"/>
    <p:sldLayoutId id="2147484152" r:id="rId31"/>
    <p:sldLayoutId id="2147484153" r:id="rId32"/>
    <p:sldLayoutId id="2147484154" r:id="rId33"/>
    <p:sldLayoutId id="2147484155" r:id="rId34"/>
    <p:sldLayoutId id="2147484156" r:id="rId35"/>
    <p:sldLayoutId id="2147484157" r:id="rId36"/>
    <p:sldLayoutId id="2147484158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  <a:p>
            <a:pPr lvl="5"/>
            <a:r>
              <a:rPr lang="nl-NL"/>
              <a:t>Zesde niveau</a:t>
            </a:r>
          </a:p>
          <a:p>
            <a:pPr lvl="6"/>
            <a:r>
              <a:rPr lang="nl-NL"/>
              <a:t>Zevende niveau</a:t>
            </a:r>
          </a:p>
          <a:p>
            <a:pPr lvl="7"/>
            <a:r>
              <a:rPr lang="nl-NL"/>
              <a:t>Achtste niveau</a:t>
            </a:r>
          </a:p>
          <a:p>
            <a:pPr lvl="8"/>
            <a:r>
              <a:rPr lang="nl-NL"/>
              <a:t>Negende niveau</a:t>
            </a:r>
          </a:p>
          <a:p>
            <a:pPr lvl="8"/>
            <a:endParaRPr lang="nl-NL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FD4EBA2F-FD7E-AA41-861E-9C1EB1EEA3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701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0" r:id="rId1"/>
    <p:sldLayoutId id="2147484161" r:id="rId2"/>
    <p:sldLayoutId id="2147484162" r:id="rId3"/>
    <p:sldLayoutId id="2147484163" r:id="rId4"/>
    <p:sldLayoutId id="2147484164" r:id="rId5"/>
    <p:sldLayoutId id="2147484165" r:id="rId6"/>
    <p:sldLayoutId id="2147484166" r:id="rId7"/>
    <p:sldLayoutId id="2147484167" r:id="rId8"/>
    <p:sldLayoutId id="2147484168" r:id="rId9"/>
    <p:sldLayoutId id="2147484169" r:id="rId10"/>
    <p:sldLayoutId id="2147484170" r:id="rId11"/>
    <p:sldLayoutId id="2147484171" r:id="rId12"/>
    <p:sldLayoutId id="2147484172" r:id="rId13"/>
    <p:sldLayoutId id="2147484173" r:id="rId14"/>
    <p:sldLayoutId id="2147484174" r:id="rId15"/>
    <p:sldLayoutId id="2147484175" r:id="rId16"/>
    <p:sldLayoutId id="2147484176" r:id="rId17"/>
    <p:sldLayoutId id="2147484177" r:id="rId18"/>
    <p:sldLayoutId id="2147484178" r:id="rId19"/>
    <p:sldLayoutId id="2147484179" r:id="rId20"/>
    <p:sldLayoutId id="2147484180" r:id="rId21"/>
    <p:sldLayoutId id="2147484181" r:id="rId22"/>
    <p:sldLayoutId id="2147484182" r:id="rId23"/>
    <p:sldLayoutId id="2147484183" r:id="rId24"/>
    <p:sldLayoutId id="2147484184" r:id="rId25"/>
    <p:sldLayoutId id="2147484185" r:id="rId26"/>
    <p:sldLayoutId id="2147484186" r:id="rId27"/>
    <p:sldLayoutId id="2147484187" r:id="rId28"/>
    <p:sldLayoutId id="2147484188" r:id="rId29"/>
    <p:sldLayoutId id="2147484189" r:id="rId30"/>
    <p:sldLayoutId id="2147484190" r:id="rId31"/>
    <p:sldLayoutId id="2147484191" r:id="rId32"/>
    <p:sldLayoutId id="2147484192" r:id="rId33"/>
    <p:sldLayoutId id="2147484193" r:id="rId34"/>
    <p:sldLayoutId id="2147484194" r:id="rId35"/>
    <p:sldLayoutId id="2147484195" r:id="rId36"/>
    <p:sldLayoutId id="2147484196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  <a:p>
            <a:pPr lvl="5"/>
            <a:r>
              <a:rPr lang="nl-NL"/>
              <a:t>Zesde niveau</a:t>
            </a:r>
          </a:p>
          <a:p>
            <a:pPr lvl="6"/>
            <a:r>
              <a:rPr lang="nl-NL"/>
              <a:t>Zevende niveau</a:t>
            </a:r>
          </a:p>
          <a:p>
            <a:pPr lvl="7"/>
            <a:r>
              <a:rPr lang="nl-NL"/>
              <a:t>Achtste niveau</a:t>
            </a:r>
          </a:p>
          <a:p>
            <a:pPr lvl="8"/>
            <a:r>
              <a:rPr lang="nl-NL"/>
              <a:t>Negende niveau</a:t>
            </a:r>
          </a:p>
          <a:p>
            <a:pPr lvl="8"/>
            <a:endParaRPr lang="nl-NL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93EAC62-7F5B-8A44-BC29-CEED6BB809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035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8" r:id="rId1"/>
    <p:sldLayoutId id="2147484199" r:id="rId2"/>
    <p:sldLayoutId id="2147484200" r:id="rId3"/>
    <p:sldLayoutId id="2147484201" r:id="rId4"/>
    <p:sldLayoutId id="2147484202" r:id="rId5"/>
    <p:sldLayoutId id="2147484203" r:id="rId6"/>
    <p:sldLayoutId id="2147484204" r:id="rId7"/>
    <p:sldLayoutId id="2147484205" r:id="rId8"/>
    <p:sldLayoutId id="2147484206" r:id="rId9"/>
    <p:sldLayoutId id="2147484207" r:id="rId10"/>
    <p:sldLayoutId id="2147484208" r:id="rId11"/>
    <p:sldLayoutId id="2147484209" r:id="rId12"/>
    <p:sldLayoutId id="2147484210" r:id="rId13"/>
    <p:sldLayoutId id="2147484211" r:id="rId14"/>
    <p:sldLayoutId id="2147484212" r:id="rId15"/>
    <p:sldLayoutId id="2147484213" r:id="rId16"/>
    <p:sldLayoutId id="2147484214" r:id="rId17"/>
    <p:sldLayoutId id="2147484215" r:id="rId18"/>
    <p:sldLayoutId id="2147484216" r:id="rId19"/>
    <p:sldLayoutId id="2147484217" r:id="rId20"/>
    <p:sldLayoutId id="2147484218" r:id="rId21"/>
    <p:sldLayoutId id="2147484219" r:id="rId22"/>
    <p:sldLayoutId id="2147484220" r:id="rId23"/>
    <p:sldLayoutId id="2147484221" r:id="rId24"/>
    <p:sldLayoutId id="2147484222" r:id="rId25"/>
    <p:sldLayoutId id="2147484223" r:id="rId26"/>
    <p:sldLayoutId id="2147484224" r:id="rId27"/>
    <p:sldLayoutId id="2147484225" r:id="rId28"/>
    <p:sldLayoutId id="2147484226" r:id="rId29"/>
    <p:sldLayoutId id="2147484227" r:id="rId30"/>
    <p:sldLayoutId id="2147484228" r:id="rId31"/>
    <p:sldLayoutId id="2147484229" r:id="rId32"/>
    <p:sldLayoutId id="2147484230" r:id="rId33"/>
    <p:sldLayoutId id="2147484231" r:id="rId34"/>
    <p:sldLayoutId id="2147484232" r:id="rId35"/>
    <p:sldLayoutId id="2147484233" r:id="rId36"/>
    <p:sldLayoutId id="2147484234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  <a:p>
            <a:pPr lvl="5"/>
            <a:r>
              <a:rPr lang="nl-NL"/>
              <a:t>Zesde niveau</a:t>
            </a:r>
          </a:p>
          <a:p>
            <a:pPr lvl="6"/>
            <a:r>
              <a:rPr lang="nl-NL"/>
              <a:t>Zevende niveau</a:t>
            </a:r>
          </a:p>
          <a:p>
            <a:pPr lvl="7"/>
            <a:r>
              <a:rPr lang="nl-NL"/>
              <a:t>Achtste niveau</a:t>
            </a:r>
          </a:p>
          <a:p>
            <a:pPr lvl="8"/>
            <a:r>
              <a:rPr lang="nl-NL"/>
              <a:t>Negende niveau</a:t>
            </a:r>
          </a:p>
          <a:p>
            <a:pPr lvl="8"/>
            <a:endParaRPr lang="nl-NL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11B2933-5997-A34E-B170-A9007385D9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376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6" r:id="rId1"/>
    <p:sldLayoutId id="2147484237" r:id="rId2"/>
    <p:sldLayoutId id="2147484238" r:id="rId3"/>
    <p:sldLayoutId id="2147484239" r:id="rId4"/>
    <p:sldLayoutId id="2147484240" r:id="rId5"/>
    <p:sldLayoutId id="2147484241" r:id="rId6"/>
    <p:sldLayoutId id="2147484242" r:id="rId7"/>
    <p:sldLayoutId id="2147484243" r:id="rId8"/>
    <p:sldLayoutId id="2147484244" r:id="rId9"/>
    <p:sldLayoutId id="2147484245" r:id="rId10"/>
    <p:sldLayoutId id="2147484246" r:id="rId11"/>
    <p:sldLayoutId id="2147484247" r:id="rId12"/>
    <p:sldLayoutId id="2147484248" r:id="rId13"/>
    <p:sldLayoutId id="2147484249" r:id="rId14"/>
    <p:sldLayoutId id="2147484250" r:id="rId15"/>
    <p:sldLayoutId id="2147484251" r:id="rId16"/>
    <p:sldLayoutId id="2147484252" r:id="rId17"/>
    <p:sldLayoutId id="2147484253" r:id="rId18"/>
    <p:sldLayoutId id="2147484254" r:id="rId19"/>
    <p:sldLayoutId id="2147484255" r:id="rId20"/>
    <p:sldLayoutId id="2147484256" r:id="rId21"/>
    <p:sldLayoutId id="2147484257" r:id="rId22"/>
    <p:sldLayoutId id="2147484258" r:id="rId23"/>
    <p:sldLayoutId id="2147484259" r:id="rId24"/>
    <p:sldLayoutId id="2147484260" r:id="rId25"/>
    <p:sldLayoutId id="2147484261" r:id="rId26"/>
    <p:sldLayoutId id="2147484262" r:id="rId27"/>
    <p:sldLayoutId id="2147484263" r:id="rId28"/>
    <p:sldLayoutId id="2147484264" r:id="rId29"/>
    <p:sldLayoutId id="2147484265" r:id="rId30"/>
    <p:sldLayoutId id="2147484266" r:id="rId31"/>
    <p:sldLayoutId id="2147484267" r:id="rId32"/>
    <p:sldLayoutId id="2147484268" r:id="rId33"/>
    <p:sldLayoutId id="2147484269" r:id="rId34"/>
    <p:sldLayoutId id="2147484270" r:id="rId35"/>
    <p:sldLayoutId id="2147484271" r:id="rId36"/>
    <p:sldLayoutId id="2147484272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  <a:p>
            <a:pPr lvl="5"/>
            <a:r>
              <a:rPr lang="nl-NL"/>
              <a:t>Zesde niveau</a:t>
            </a:r>
          </a:p>
          <a:p>
            <a:pPr lvl="6"/>
            <a:r>
              <a:rPr lang="nl-NL"/>
              <a:t>Zevende niveau</a:t>
            </a:r>
          </a:p>
          <a:p>
            <a:pPr lvl="7"/>
            <a:r>
              <a:rPr lang="nl-NL"/>
              <a:t>Achtste niveau</a:t>
            </a:r>
          </a:p>
          <a:p>
            <a:pPr lvl="8"/>
            <a:r>
              <a:rPr lang="nl-NL"/>
              <a:t>Negende niveau</a:t>
            </a:r>
          </a:p>
          <a:p>
            <a:pPr lvl="8"/>
            <a:endParaRPr lang="nl-NL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CE68011D-0CB5-8740-8A5F-B46B5CF3AF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978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4" r:id="rId1"/>
    <p:sldLayoutId id="2147484275" r:id="rId2"/>
    <p:sldLayoutId id="2147484276" r:id="rId3"/>
    <p:sldLayoutId id="2147484277" r:id="rId4"/>
    <p:sldLayoutId id="2147484278" r:id="rId5"/>
    <p:sldLayoutId id="2147484279" r:id="rId6"/>
    <p:sldLayoutId id="2147484280" r:id="rId7"/>
    <p:sldLayoutId id="2147484281" r:id="rId8"/>
    <p:sldLayoutId id="2147484282" r:id="rId9"/>
    <p:sldLayoutId id="2147484283" r:id="rId10"/>
    <p:sldLayoutId id="2147484284" r:id="rId11"/>
    <p:sldLayoutId id="2147484285" r:id="rId12"/>
    <p:sldLayoutId id="2147484286" r:id="rId13"/>
    <p:sldLayoutId id="2147484287" r:id="rId14"/>
    <p:sldLayoutId id="2147484288" r:id="rId15"/>
    <p:sldLayoutId id="2147484289" r:id="rId16"/>
    <p:sldLayoutId id="2147484290" r:id="rId17"/>
    <p:sldLayoutId id="2147484291" r:id="rId18"/>
    <p:sldLayoutId id="2147484292" r:id="rId19"/>
    <p:sldLayoutId id="2147484293" r:id="rId20"/>
    <p:sldLayoutId id="2147484294" r:id="rId21"/>
    <p:sldLayoutId id="2147484295" r:id="rId22"/>
    <p:sldLayoutId id="2147484296" r:id="rId23"/>
    <p:sldLayoutId id="2147484297" r:id="rId24"/>
    <p:sldLayoutId id="2147484298" r:id="rId25"/>
    <p:sldLayoutId id="2147484299" r:id="rId26"/>
    <p:sldLayoutId id="2147484300" r:id="rId27"/>
    <p:sldLayoutId id="2147484301" r:id="rId28"/>
    <p:sldLayoutId id="2147484302" r:id="rId29"/>
    <p:sldLayoutId id="2147484303" r:id="rId30"/>
    <p:sldLayoutId id="2147484304" r:id="rId31"/>
    <p:sldLayoutId id="2147484305" r:id="rId32"/>
    <p:sldLayoutId id="2147484306" r:id="rId33"/>
    <p:sldLayoutId id="2147484307" r:id="rId34"/>
    <p:sldLayoutId id="2147484308" r:id="rId35"/>
    <p:sldLayoutId id="2147484309" r:id="rId36"/>
    <p:sldLayoutId id="2147484310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  <a:p>
            <a:pPr lvl="5"/>
            <a:r>
              <a:rPr lang="nl-NL"/>
              <a:t>Zesde niveau</a:t>
            </a:r>
          </a:p>
          <a:p>
            <a:pPr lvl="6"/>
            <a:r>
              <a:rPr lang="nl-NL"/>
              <a:t>Zevende niveau</a:t>
            </a:r>
          </a:p>
          <a:p>
            <a:pPr lvl="7"/>
            <a:r>
              <a:rPr lang="nl-NL"/>
              <a:t>Achtste niveau</a:t>
            </a:r>
          </a:p>
          <a:p>
            <a:pPr lvl="8"/>
            <a:r>
              <a:rPr lang="nl-NL"/>
              <a:t>Negende niveau</a:t>
            </a:r>
          </a:p>
          <a:p>
            <a:pPr lvl="8"/>
            <a:endParaRPr lang="nl-NL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0CD2E6F4-6638-894F-98A3-CED6AD4A20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269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  <a:p>
            <a:pPr lvl="5"/>
            <a:r>
              <a:rPr lang="nl-NL"/>
              <a:t>Zesde niveau</a:t>
            </a:r>
          </a:p>
          <a:p>
            <a:pPr lvl="6"/>
            <a:r>
              <a:rPr lang="nl-NL"/>
              <a:t>Zevende niveau</a:t>
            </a:r>
          </a:p>
          <a:p>
            <a:pPr lvl="7"/>
            <a:r>
              <a:rPr lang="nl-NL"/>
              <a:t>Achtste niveau</a:t>
            </a:r>
          </a:p>
          <a:p>
            <a:pPr lvl="8"/>
            <a:r>
              <a:rPr lang="nl-NL"/>
              <a:t>Negende niveau</a:t>
            </a:r>
          </a:p>
          <a:p>
            <a:pPr lvl="8"/>
            <a:endParaRPr lang="nl-NL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DCCC3EFD-5666-154D-B35E-5574C9B1DA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22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  <p:sldLayoutId id="2147483759" r:id="rId18"/>
    <p:sldLayoutId id="2147483760" r:id="rId19"/>
    <p:sldLayoutId id="2147483761" r:id="rId20"/>
    <p:sldLayoutId id="2147483762" r:id="rId21"/>
    <p:sldLayoutId id="2147483763" r:id="rId22"/>
    <p:sldLayoutId id="2147483764" r:id="rId23"/>
    <p:sldLayoutId id="2147483765" r:id="rId24"/>
    <p:sldLayoutId id="2147483766" r:id="rId25"/>
    <p:sldLayoutId id="2147483767" r:id="rId26"/>
    <p:sldLayoutId id="2147483768" r:id="rId27"/>
    <p:sldLayoutId id="2147483769" r:id="rId28"/>
    <p:sldLayoutId id="2147483770" r:id="rId29"/>
    <p:sldLayoutId id="2147483771" r:id="rId30"/>
    <p:sldLayoutId id="2147483772" r:id="rId31"/>
    <p:sldLayoutId id="2147483773" r:id="rId32"/>
    <p:sldLayoutId id="2147483774" r:id="rId33"/>
    <p:sldLayoutId id="2147483775" r:id="rId34"/>
    <p:sldLayoutId id="2147483776" r:id="rId35"/>
    <p:sldLayoutId id="2147483777" r:id="rId36"/>
    <p:sldLayoutId id="2147483778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  <a:p>
            <a:pPr lvl="5"/>
            <a:r>
              <a:rPr lang="nl-NL"/>
              <a:t>Zesde niveau</a:t>
            </a:r>
          </a:p>
          <a:p>
            <a:pPr lvl="6"/>
            <a:r>
              <a:rPr lang="nl-NL"/>
              <a:t>Zevende niveau</a:t>
            </a:r>
          </a:p>
          <a:p>
            <a:pPr lvl="7"/>
            <a:r>
              <a:rPr lang="nl-NL"/>
              <a:t>Achtste niveau</a:t>
            </a:r>
          </a:p>
          <a:p>
            <a:pPr lvl="8"/>
            <a:r>
              <a:rPr lang="nl-NL"/>
              <a:t>Negende niveau</a:t>
            </a:r>
          </a:p>
          <a:p>
            <a:pPr lvl="8"/>
            <a:endParaRPr lang="nl-NL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1A34A4EC-7D06-6644-8C98-B5197760F6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23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  <p:sldLayoutId id="2147483796" r:id="rId17"/>
    <p:sldLayoutId id="2147483797" r:id="rId18"/>
    <p:sldLayoutId id="2147483798" r:id="rId19"/>
    <p:sldLayoutId id="2147483799" r:id="rId20"/>
    <p:sldLayoutId id="2147483800" r:id="rId21"/>
    <p:sldLayoutId id="2147483801" r:id="rId22"/>
    <p:sldLayoutId id="2147483802" r:id="rId23"/>
    <p:sldLayoutId id="2147483803" r:id="rId24"/>
    <p:sldLayoutId id="2147483804" r:id="rId25"/>
    <p:sldLayoutId id="2147483805" r:id="rId26"/>
    <p:sldLayoutId id="2147483806" r:id="rId27"/>
    <p:sldLayoutId id="2147483807" r:id="rId28"/>
    <p:sldLayoutId id="2147483808" r:id="rId29"/>
    <p:sldLayoutId id="2147483809" r:id="rId30"/>
    <p:sldLayoutId id="2147483810" r:id="rId31"/>
    <p:sldLayoutId id="2147483811" r:id="rId32"/>
    <p:sldLayoutId id="2147483812" r:id="rId33"/>
    <p:sldLayoutId id="2147483813" r:id="rId34"/>
    <p:sldLayoutId id="2147483814" r:id="rId35"/>
    <p:sldLayoutId id="2147483815" r:id="rId36"/>
    <p:sldLayoutId id="2147483816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Verdana" panose="020B0604030504040204" pitchFamily="34" charset="0"/>
        <a:buChar char="–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  <a:p>
            <a:pPr lvl="5"/>
            <a:r>
              <a:rPr lang="nl-NL"/>
              <a:t>Zesde niveau</a:t>
            </a:r>
          </a:p>
          <a:p>
            <a:pPr lvl="6"/>
            <a:r>
              <a:rPr lang="nl-NL"/>
              <a:t>Zevende niveau</a:t>
            </a:r>
          </a:p>
          <a:p>
            <a:pPr lvl="7"/>
            <a:r>
              <a:rPr lang="nl-NL"/>
              <a:t>Achtste niveau</a:t>
            </a:r>
          </a:p>
          <a:p>
            <a:pPr lvl="8"/>
            <a:r>
              <a:rPr lang="nl-NL"/>
              <a:t>Negende niveau</a:t>
            </a:r>
          </a:p>
          <a:p>
            <a:pPr lvl="8"/>
            <a:endParaRPr lang="nl-NL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C4EA48F5-3B2F-264A-80BD-5018481779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860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  <p:sldLayoutId id="2147483830" r:id="rId13"/>
    <p:sldLayoutId id="2147483831" r:id="rId14"/>
    <p:sldLayoutId id="2147483832" r:id="rId15"/>
    <p:sldLayoutId id="2147483833" r:id="rId16"/>
    <p:sldLayoutId id="2147483834" r:id="rId17"/>
    <p:sldLayoutId id="2147483835" r:id="rId18"/>
    <p:sldLayoutId id="2147483836" r:id="rId19"/>
    <p:sldLayoutId id="2147483837" r:id="rId20"/>
    <p:sldLayoutId id="2147483838" r:id="rId21"/>
    <p:sldLayoutId id="2147483839" r:id="rId22"/>
    <p:sldLayoutId id="2147483840" r:id="rId23"/>
    <p:sldLayoutId id="2147483841" r:id="rId24"/>
    <p:sldLayoutId id="2147483842" r:id="rId25"/>
    <p:sldLayoutId id="2147483843" r:id="rId26"/>
    <p:sldLayoutId id="2147483844" r:id="rId27"/>
    <p:sldLayoutId id="2147483845" r:id="rId28"/>
    <p:sldLayoutId id="2147483846" r:id="rId29"/>
    <p:sldLayoutId id="2147483847" r:id="rId30"/>
    <p:sldLayoutId id="2147483848" r:id="rId31"/>
    <p:sldLayoutId id="2147483849" r:id="rId32"/>
    <p:sldLayoutId id="2147483850" r:id="rId33"/>
    <p:sldLayoutId id="2147483851" r:id="rId34"/>
    <p:sldLayoutId id="2147483852" r:id="rId35"/>
    <p:sldLayoutId id="2147483853" r:id="rId36"/>
    <p:sldLayoutId id="2147483854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Verdana" panose="020B0604030504040204" pitchFamily="34" charset="0"/>
        <a:buChar char="–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  <a:p>
            <a:pPr lvl="5"/>
            <a:r>
              <a:rPr lang="nl-NL"/>
              <a:t>Zesde niveau</a:t>
            </a:r>
          </a:p>
          <a:p>
            <a:pPr lvl="6"/>
            <a:r>
              <a:rPr lang="nl-NL"/>
              <a:t>Zevende niveau</a:t>
            </a:r>
          </a:p>
          <a:p>
            <a:pPr lvl="7"/>
            <a:r>
              <a:rPr lang="nl-NL"/>
              <a:t>Achtste niveau</a:t>
            </a:r>
          </a:p>
          <a:p>
            <a:pPr lvl="8"/>
            <a:r>
              <a:rPr lang="nl-NL"/>
              <a:t>Negende niveau</a:t>
            </a:r>
          </a:p>
          <a:p>
            <a:pPr lvl="8"/>
            <a:endParaRPr lang="nl-NL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B7E18EBE-482B-7E48-89D1-039D8F337A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664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  <p:sldLayoutId id="2147483867" r:id="rId12"/>
    <p:sldLayoutId id="2147483868" r:id="rId13"/>
    <p:sldLayoutId id="2147483869" r:id="rId14"/>
    <p:sldLayoutId id="2147483870" r:id="rId15"/>
    <p:sldLayoutId id="2147483871" r:id="rId16"/>
    <p:sldLayoutId id="2147483872" r:id="rId17"/>
    <p:sldLayoutId id="2147483873" r:id="rId18"/>
    <p:sldLayoutId id="2147483874" r:id="rId19"/>
    <p:sldLayoutId id="2147483875" r:id="rId20"/>
    <p:sldLayoutId id="2147483876" r:id="rId21"/>
    <p:sldLayoutId id="2147483877" r:id="rId22"/>
    <p:sldLayoutId id="2147483878" r:id="rId23"/>
    <p:sldLayoutId id="2147483879" r:id="rId24"/>
    <p:sldLayoutId id="2147483880" r:id="rId25"/>
    <p:sldLayoutId id="2147483881" r:id="rId26"/>
    <p:sldLayoutId id="2147483882" r:id="rId27"/>
    <p:sldLayoutId id="2147483883" r:id="rId28"/>
    <p:sldLayoutId id="2147483884" r:id="rId29"/>
    <p:sldLayoutId id="2147483885" r:id="rId30"/>
    <p:sldLayoutId id="2147483886" r:id="rId31"/>
    <p:sldLayoutId id="2147483887" r:id="rId32"/>
    <p:sldLayoutId id="2147483888" r:id="rId33"/>
    <p:sldLayoutId id="2147483889" r:id="rId34"/>
    <p:sldLayoutId id="2147483890" r:id="rId35"/>
    <p:sldLayoutId id="2147483891" r:id="rId36"/>
    <p:sldLayoutId id="2147483892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  <a:p>
            <a:pPr lvl="5"/>
            <a:r>
              <a:rPr lang="nl-NL"/>
              <a:t>Zesde niveau</a:t>
            </a:r>
          </a:p>
          <a:p>
            <a:pPr lvl="6"/>
            <a:r>
              <a:rPr lang="nl-NL"/>
              <a:t>Zevende niveau</a:t>
            </a:r>
          </a:p>
          <a:p>
            <a:pPr lvl="7"/>
            <a:r>
              <a:rPr lang="nl-NL"/>
              <a:t>Achtste niveau</a:t>
            </a:r>
          </a:p>
          <a:p>
            <a:pPr lvl="8"/>
            <a:r>
              <a:rPr lang="nl-NL"/>
              <a:t>Negende niveau</a:t>
            </a:r>
          </a:p>
          <a:p>
            <a:pPr lvl="8"/>
            <a:endParaRPr lang="nl-NL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37" name="Afbeelding 36">
            <a:extLst>
              <a:ext uri="{FF2B5EF4-FFF2-40B4-BE49-F238E27FC236}">
                <a16:creationId xmlns:a16="http://schemas.microsoft.com/office/drawing/2014/main" id="{ED518EBA-44F0-9144-AC57-3270B06A38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825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  <p:sldLayoutId id="2147483905" r:id="rId12"/>
    <p:sldLayoutId id="2147483906" r:id="rId13"/>
    <p:sldLayoutId id="2147483907" r:id="rId14"/>
    <p:sldLayoutId id="2147483908" r:id="rId15"/>
    <p:sldLayoutId id="2147483909" r:id="rId16"/>
    <p:sldLayoutId id="2147483910" r:id="rId17"/>
    <p:sldLayoutId id="2147483911" r:id="rId18"/>
    <p:sldLayoutId id="2147483912" r:id="rId19"/>
    <p:sldLayoutId id="2147483913" r:id="rId20"/>
    <p:sldLayoutId id="2147483914" r:id="rId21"/>
    <p:sldLayoutId id="2147483915" r:id="rId22"/>
    <p:sldLayoutId id="2147483916" r:id="rId23"/>
    <p:sldLayoutId id="2147483917" r:id="rId24"/>
    <p:sldLayoutId id="2147483918" r:id="rId25"/>
    <p:sldLayoutId id="2147483919" r:id="rId26"/>
    <p:sldLayoutId id="2147483920" r:id="rId27"/>
    <p:sldLayoutId id="2147483921" r:id="rId28"/>
    <p:sldLayoutId id="2147483922" r:id="rId29"/>
    <p:sldLayoutId id="2147483923" r:id="rId30"/>
    <p:sldLayoutId id="2147483924" r:id="rId31"/>
    <p:sldLayoutId id="2147483925" r:id="rId32"/>
    <p:sldLayoutId id="2147483926" r:id="rId33"/>
    <p:sldLayoutId id="2147483927" r:id="rId34"/>
    <p:sldLayoutId id="2147483928" r:id="rId35"/>
    <p:sldLayoutId id="2147483929" r:id="rId36"/>
    <p:sldLayoutId id="2147483930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Verdana" panose="020B0604030504040204" pitchFamily="34" charset="0"/>
        <a:buChar char="–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  <a:p>
            <a:pPr lvl="5"/>
            <a:r>
              <a:rPr lang="nl-NL"/>
              <a:t>Zesde niveau</a:t>
            </a:r>
          </a:p>
          <a:p>
            <a:pPr lvl="6"/>
            <a:r>
              <a:rPr lang="nl-NL"/>
              <a:t>Zevende niveau</a:t>
            </a:r>
          </a:p>
          <a:p>
            <a:pPr lvl="7"/>
            <a:r>
              <a:rPr lang="nl-NL"/>
              <a:t>Achtste niveau</a:t>
            </a:r>
          </a:p>
          <a:p>
            <a:pPr lvl="8"/>
            <a:r>
              <a:rPr lang="nl-NL"/>
              <a:t>Negende niveau</a:t>
            </a:r>
          </a:p>
          <a:p>
            <a:pPr lvl="8"/>
            <a:endParaRPr lang="nl-NL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E9E498AD-2242-094E-9CA5-B0BF635335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376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2" r:id="rId1"/>
    <p:sldLayoutId id="2147483933" r:id="rId2"/>
    <p:sldLayoutId id="2147483934" r:id="rId3"/>
    <p:sldLayoutId id="2147483935" r:id="rId4"/>
    <p:sldLayoutId id="2147483936" r:id="rId5"/>
    <p:sldLayoutId id="2147483937" r:id="rId6"/>
    <p:sldLayoutId id="2147483938" r:id="rId7"/>
    <p:sldLayoutId id="2147483939" r:id="rId8"/>
    <p:sldLayoutId id="2147483940" r:id="rId9"/>
    <p:sldLayoutId id="2147483941" r:id="rId10"/>
    <p:sldLayoutId id="2147483942" r:id="rId11"/>
    <p:sldLayoutId id="2147483943" r:id="rId12"/>
    <p:sldLayoutId id="2147483944" r:id="rId13"/>
    <p:sldLayoutId id="2147483945" r:id="rId14"/>
    <p:sldLayoutId id="2147483946" r:id="rId15"/>
    <p:sldLayoutId id="2147483947" r:id="rId16"/>
    <p:sldLayoutId id="2147483948" r:id="rId17"/>
    <p:sldLayoutId id="2147483949" r:id="rId18"/>
    <p:sldLayoutId id="2147483950" r:id="rId19"/>
    <p:sldLayoutId id="2147483951" r:id="rId20"/>
    <p:sldLayoutId id="2147483952" r:id="rId21"/>
    <p:sldLayoutId id="2147483953" r:id="rId22"/>
    <p:sldLayoutId id="2147483954" r:id="rId23"/>
    <p:sldLayoutId id="2147483955" r:id="rId24"/>
    <p:sldLayoutId id="2147483956" r:id="rId25"/>
    <p:sldLayoutId id="2147483957" r:id="rId26"/>
    <p:sldLayoutId id="2147483958" r:id="rId27"/>
    <p:sldLayoutId id="2147483959" r:id="rId28"/>
    <p:sldLayoutId id="2147483960" r:id="rId29"/>
    <p:sldLayoutId id="2147483961" r:id="rId30"/>
    <p:sldLayoutId id="2147483962" r:id="rId31"/>
    <p:sldLayoutId id="2147483963" r:id="rId32"/>
    <p:sldLayoutId id="2147483964" r:id="rId33"/>
    <p:sldLayoutId id="2147483965" r:id="rId34"/>
    <p:sldLayoutId id="2147483966" r:id="rId35"/>
    <p:sldLayoutId id="2147483967" r:id="rId36"/>
    <p:sldLayoutId id="2147483968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  <a:p>
            <a:pPr lvl="5"/>
            <a:r>
              <a:rPr lang="nl-NL"/>
              <a:t>Zesde niveau</a:t>
            </a:r>
          </a:p>
          <a:p>
            <a:pPr lvl="6"/>
            <a:r>
              <a:rPr lang="nl-NL"/>
              <a:t>Zevende niveau</a:t>
            </a:r>
          </a:p>
          <a:p>
            <a:pPr lvl="7"/>
            <a:r>
              <a:rPr lang="nl-NL"/>
              <a:t>Achtste niveau</a:t>
            </a:r>
          </a:p>
          <a:p>
            <a:pPr lvl="8"/>
            <a:r>
              <a:rPr lang="nl-NL"/>
              <a:t>Negende niveau</a:t>
            </a:r>
          </a:p>
          <a:p>
            <a:pPr lvl="8"/>
            <a:endParaRPr lang="nl-NL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994C5400-D7ED-1E44-BA9E-5361256F8F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447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  <p:sldLayoutId id="2147483974" r:id="rId5"/>
    <p:sldLayoutId id="2147483975" r:id="rId6"/>
    <p:sldLayoutId id="2147483976" r:id="rId7"/>
    <p:sldLayoutId id="2147483977" r:id="rId8"/>
    <p:sldLayoutId id="2147483978" r:id="rId9"/>
    <p:sldLayoutId id="2147483979" r:id="rId10"/>
    <p:sldLayoutId id="2147483980" r:id="rId11"/>
    <p:sldLayoutId id="2147483981" r:id="rId12"/>
    <p:sldLayoutId id="2147483982" r:id="rId13"/>
    <p:sldLayoutId id="2147483983" r:id="rId14"/>
    <p:sldLayoutId id="2147483984" r:id="rId15"/>
    <p:sldLayoutId id="2147483985" r:id="rId16"/>
    <p:sldLayoutId id="2147483986" r:id="rId17"/>
    <p:sldLayoutId id="2147483987" r:id="rId18"/>
    <p:sldLayoutId id="2147483988" r:id="rId19"/>
    <p:sldLayoutId id="2147483989" r:id="rId20"/>
    <p:sldLayoutId id="2147483990" r:id="rId21"/>
    <p:sldLayoutId id="2147483991" r:id="rId22"/>
    <p:sldLayoutId id="2147483992" r:id="rId23"/>
    <p:sldLayoutId id="2147483993" r:id="rId24"/>
    <p:sldLayoutId id="2147483994" r:id="rId25"/>
    <p:sldLayoutId id="2147483995" r:id="rId26"/>
    <p:sldLayoutId id="2147483996" r:id="rId27"/>
    <p:sldLayoutId id="2147483997" r:id="rId28"/>
    <p:sldLayoutId id="2147483998" r:id="rId29"/>
    <p:sldLayoutId id="2147483999" r:id="rId30"/>
    <p:sldLayoutId id="2147484000" r:id="rId31"/>
    <p:sldLayoutId id="2147484001" r:id="rId32"/>
    <p:sldLayoutId id="2147484002" r:id="rId33"/>
    <p:sldLayoutId id="2147484003" r:id="rId34"/>
    <p:sldLayoutId id="2147484004" r:id="rId35"/>
    <p:sldLayoutId id="2147484005" r:id="rId36"/>
    <p:sldLayoutId id="2147484006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  <a:p>
            <a:pPr lvl="5"/>
            <a:r>
              <a:rPr lang="nl-NL"/>
              <a:t>Zesde niveau</a:t>
            </a:r>
          </a:p>
          <a:p>
            <a:pPr lvl="6"/>
            <a:r>
              <a:rPr lang="nl-NL"/>
              <a:t>Zevende niveau</a:t>
            </a:r>
          </a:p>
          <a:p>
            <a:pPr lvl="7"/>
            <a:r>
              <a:rPr lang="nl-NL"/>
              <a:t>Achtste niveau</a:t>
            </a:r>
          </a:p>
          <a:p>
            <a:pPr lvl="8"/>
            <a:r>
              <a:rPr lang="nl-NL"/>
              <a:t>Negende niveau</a:t>
            </a:r>
          </a:p>
          <a:p>
            <a:pPr lvl="8"/>
            <a:endParaRPr lang="nl-NL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6075388C-50A2-4345-A1B1-96ADAB6FFC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592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8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  <p:sldLayoutId id="2147484019" r:id="rId12"/>
    <p:sldLayoutId id="2147484020" r:id="rId13"/>
    <p:sldLayoutId id="2147484021" r:id="rId14"/>
    <p:sldLayoutId id="2147484022" r:id="rId15"/>
    <p:sldLayoutId id="2147484023" r:id="rId16"/>
    <p:sldLayoutId id="2147484024" r:id="rId17"/>
    <p:sldLayoutId id="2147484025" r:id="rId18"/>
    <p:sldLayoutId id="2147484026" r:id="rId19"/>
    <p:sldLayoutId id="2147484027" r:id="rId20"/>
    <p:sldLayoutId id="2147484028" r:id="rId21"/>
    <p:sldLayoutId id="2147484029" r:id="rId22"/>
    <p:sldLayoutId id="2147484030" r:id="rId23"/>
    <p:sldLayoutId id="2147484031" r:id="rId24"/>
    <p:sldLayoutId id="2147484032" r:id="rId25"/>
    <p:sldLayoutId id="2147484033" r:id="rId26"/>
    <p:sldLayoutId id="2147484034" r:id="rId27"/>
    <p:sldLayoutId id="2147484035" r:id="rId28"/>
    <p:sldLayoutId id="2147484036" r:id="rId29"/>
    <p:sldLayoutId id="2147484037" r:id="rId30"/>
    <p:sldLayoutId id="2147484038" r:id="rId31"/>
    <p:sldLayoutId id="2147484039" r:id="rId32"/>
    <p:sldLayoutId id="2147484040" r:id="rId33"/>
    <p:sldLayoutId id="2147484041" r:id="rId34"/>
    <p:sldLayoutId id="2147484042" r:id="rId35"/>
    <p:sldLayoutId id="2147484043" r:id="rId36"/>
    <p:sldLayoutId id="2147484044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Verdana" panose="020B0604030504040204" pitchFamily="34" charset="0"/>
        <a:buChar char="–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0.png"/><Relationship Id="rId4" Type="http://schemas.openxmlformats.org/officeDocument/2006/relationships/hyperlink" Target="http://www.atlasleefomgeving.nl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1.png"/><Relationship Id="rId4" Type="http://schemas.openxmlformats.org/officeDocument/2006/relationships/hyperlink" Target="http://www.atlasleefomgeving.nl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2.png"/><Relationship Id="rId4" Type="http://schemas.openxmlformats.org/officeDocument/2006/relationships/hyperlink" Target="http://www.atlasleefomgeving.nl/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hyperlink" Target="https://www.youtube.com/watch?v=2drqFGXel08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35.png"/><Relationship Id="rId5" Type="http://schemas.openxmlformats.org/officeDocument/2006/relationships/hyperlink" Target="https://www.youtube.com/watch?v=p4QVDt1ZArY" TargetMode="Externa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samenmeten.rivm.nl/animatie/index-both.php?s=09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8.xml"/><Relationship Id="rId5" Type="http://schemas.openxmlformats.org/officeDocument/2006/relationships/hyperlink" Target="https://samenmeten.rivm.nl/animatie/pm25.html" TargetMode="External"/><Relationship Id="rId4" Type="http://schemas.openxmlformats.org/officeDocument/2006/relationships/hyperlink" Target="http://www.luchtmeetnet.nl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https://analyseren.samenmeten.nl/" TargetMode="Externa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4QVDt1ZArY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5.png"/><Relationship Id="rId4" Type="http://schemas.openxmlformats.org/officeDocument/2006/relationships/image" Target="../media/image3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5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8.xml"/><Relationship Id="rId4" Type="http://schemas.openxmlformats.org/officeDocument/2006/relationships/hyperlink" Target="http://www.schoneluchtakkoord.nl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>
            <a:normAutofit/>
          </a:bodyPr>
          <a:lstStyle/>
          <a:p>
            <a:r>
              <a:rPr lang="en-US" dirty="0"/>
              <a:t>Wat is </a:t>
            </a:r>
            <a:r>
              <a:rPr lang="en-US" dirty="0" err="1"/>
              <a:t>luchtkwaliteit</a:t>
            </a:r>
            <a:r>
              <a:rPr lang="en-US" dirty="0"/>
              <a:t>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>
            <a:normAutofit fontScale="92500" lnSpcReduction="20000"/>
          </a:bodyPr>
          <a:lstStyle/>
          <a:p>
            <a:r>
              <a:rPr lang="en-US" sz="1700" dirty="0"/>
              <a:t>Data </a:t>
            </a:r>
            <a:r>
              <a:rPr lang="en-US" sz="1700" dirty="0" err="1"/>
              <a:t>analyse</a:t>
            </a:r>
            <a:r>
              <a:rPr lang="en-US" sz="1700" dirty="0"/>
              <a:t> </a:t>
            </a:r>
            <a:r>
              <a:rPr lang="en-US" sz="1700" dirty="0" err="1"/>
              <a:t>bijeenkomst</a:t>
            </a:r>
            <a:r>
              <a:rPr lang="en-US" sz="1700" dirty="0"/>
              <a:t> </a:t>
            </a:r>
            <a:r>
              <a:rPr lang="en-US" sz="1700" dirty="0" err="1"/>
              <a:t>IJmond</a:t>
            </a:r>
            <a:r>
              <a:rPr lang="en-US" sz="1700" dirty="0"/>
              <a:t> in het </a:t>
            </a:r>
            <a:r>
              <a:rPr lang="en-US" sz="1700" dirty="0" err="1"/>
              <a:t>kader</a:t>
            </a:r>
            <a:r>
              <a:rPr lang="en-US" sz="1700" dirty="0"/>
              <a:t> van </a:t>
            </a:r>
            <a:r>
              <a:rPr lang="en-US" sz="1700" dirty="0" err="1"/>
              <a:t>Hollandse</a:t>
            </a:r>
            <a:r>
              <a:rPr lang="en-US" sz="1700" dirty="0"/>
              <a:t> </a:t>
            </a:r>
            <a:r>
              <a:rPr lang="en-US" sz="1700" dirty="0" err="1"/>
              <a:t>Luchten</a:t>
            </a:r>
            <a:endParaRPr lang="en-US" sz="1700" dirty="0"/>
          </a:p>
          <a:p>
            <a:endParaRPr lang="en-US" sz="1700" dirty="0"/>
          </a:p>
          <a:p>
            <a:r>
              <a:rPr lang="en-US" sz="1700" dirty="0"/>
              <a:t>Eline Verhoeven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874F3D08-6C81-8E04-2158-5036D58210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r>
              <a:rPr lang="en-US" sz="1400" dirty="0"/>
              <a:t>11 </a:t>
            </a:r>
            <a:r>
              <a:rPr lang="en-US" sz="1400" dirty="0" err="1"/>
              <a:t>oktober</a:t>
            </a:r>
            <a:r>
              <a:rPr lang="en-US" sz="1400" dirty="0"/>
              <a:t> 2022</a:t>
            </a:r>
            <a:endParaRPr lang="nl-NL" sz="1400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64025F80-CA3F-624D-F25B-1E07172E0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r>
              <a:rPr lang="en-US" sz="1400" dirty="0" err="1"/>
              <a:t>Hollandse</a:t>
            </a:r>
            <a:r>
              <a:rPr lang="en-US" sz="1400" dirty="0"/>
              <a:t> </a:t>
            </a:r>
            <a:r>
              <a:rPr lang="en-US" sz="1400" dirty="0" err="1"/>
              <a:t>Luchten</a:t>
            </a:r>
            <a:endParaRPr lang="nl-NL" sz="1400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97358BD-3699-DF89-4F1D-C48EF1030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/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459D6-2921-495F-BA61-D71CE85CBD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Situatie</a:t>
            </a:r>
            <a:r>
              <a:rPr lang="en-US" dirty="0"/>
              <a:t> </a:t>
            </a:r>
            <a:r>
              <a:rPr lang="en-US" dirty="0" err="1"/>
              <a:t>IJmond</a:t>
            </a:r>
            <a:endParaRPr lang="nl-N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D08D0F-A9B0-482A-BC5F-423E533DE6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27531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id="{2F26164F-82BF-40AA-8B03-A844CB0FB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</p:spPr>
        <p:txBody>
          <a:bodyPr/>
          <a:lstStyle/>
          <a:p>
            <a:r>
              <a:rPr lang="en-US" dirty="0"/>
              <a:t>PM2.5 - </a:t>
            </a:r>
            <a:r>
              <a:rPr lang="en-US" dirty="0" err="1"/>
              <a:t>jaargemiddelde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D68519AF-73A5-48B3-98CB-B81ACBA96F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5000" y="6543488"/>
            <a:ext cx="5003800" cy="264272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CA8D3380-A801-46C4-8B18-271D8E20860E}" type="datetime1">
              <a:rPr lang="en-US"/>
              <a:pPr>
                <a:spcAft>
                  <a:spcPts val="600"/>
                </a:spcAft>
              </a:pPr>
              <a:t>10/11/2022</a:t>
            </a:fld>
            <a:endParaRPr lang="nl-NL"/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0E8AF21B-A2AA-4FCE-A6F9-27D5B7850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EDB0A4-F114-4CBB-B51E-BE085C46E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11</a:t>
            </a:fld>
            <a:endParaRPr lang="nl-NL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D7999385-B81B-4FBF-BDEB-27BB36E569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5490958"/>
              </p:ext>
            </p:extLst>
          </p:nvPr>
        </p:nvGraphicFramePr>
        <p:xfrm>
          <a:off x="635000" y="2289485"/>
          <a:ext cx="10923588" cy="3931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73A97A5F-1441-473A-AF11-766E983CEBAF}"/>
              </a:ext>
            </a:extLst>
          </p:cNvPr>
          <p:cNvSpPr txBox="1"/>
          <p:nvPr/>
        </p:nvSpPr>
        <p:spPr>
          <a:xfrm>
            <a:off x="7078717" y="1560786"/>
            <a:ext cx="4666593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/>
              <a:t>BENEDEN EU GRENSWAARDE</a:t>
            </a:r>
          </a:p>
          <a:p>
            <a:endParaRPr lang="en-US" b="1" dirty="0"/>
          </a:p>
          <a:p>
            <a:r>
              <a:rPr lang="en-US" b="1" dirty="0"/>
              <a:t>BOVEN WHO ADVIESWAARDE</a:t>
            </a: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1790955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 uiExpand="1">
        <p:bldSub>
          <a:bldChart bld="category"/>
        </p:bldSub>
      </p:bldGraphic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id="{2F26164F-82BF-40AA-8B03-A844CB0FB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</p:spPr>
        <p:txBody>
          <a:bodyPr anchor="b">
            <a:normAutofit/>
          </a:bodyPr>
          <a:lstStyle/>
          <a:p>
            <a:r>
              <a:rPr lang="en-US" dirty="0"/>
              <a:t>PM10 - </a:t>
            </a:r>
            <a:r>
              <a:rPr lang="en-US" dirty="0" err="1"/>
              <a:t>jaargemiddelde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D68519AF-73A5-48B3-98CB-B81ACBA96F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5000" y="6543488"/>
            <a:ext cx="5003800" cy="264272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CA8D3380-A801-46C4-8B18-271D8E20860E}" type="datetime1">
              <a:rPr lang="en-US"/>
              <a:pPr>
                <a:spcAft>
                  <a:spcPts val="600"/>
                </a:spcAft>
              </a:pPr>
              <a:t>10/11/2022</a:t>
            </a:fld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EDB0A4-F114-4CBB-B51E-BE085C46E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12</a:t>
            </a:fld>
            <a:endParaRPr lang="nl-NL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308373-809D-4D10-B11C-169FD39C1B9C}"/>
              </a:ext>
            </a:extLst>
          </p:cNvPr>
          <p:cNvSpPr txBox="1"/>
          <p:nvPr/>
        </p:nvSpPr>
        <p:spPr>
          <a:xfrm>
            <a:off x="7078717" y="1560786"/>
            <a:ext cx="4666593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/>
              <a:t>BENEDEN EU GRENSWAARDE</a:t>
            </a:r>
          </a:p>
          <a:p>
            <a:endParaRPr lang="en-US" b="1" dirty="0"/>
          </a:p>
          <a:p>
            <a:r>
              <a:rPr lang="en-US" b="1" dirty="0"/>
              <a:t>BOVEN WHO ADVIESWAARDE</a:t>
            </a:r>
            <a:endParaRPr lang="nl-NL" b="1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DF720D7C-D7EE-BD52-9E6C-6CB67B0F2E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8369862"/>
              </p:ext>
            </p:extLst>
          </p:nvPr>
        </p:nvGraphicFramePr>
        <p:xfrm>
          <a:off x="635000" y="2289485"/>
          <a:ext cx="10923588" cy="3931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10258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Graphic spid="7" grpId="0" uiExpand="1">
        <p:bldSub>
          <a:bldChart bld="category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id="{2F26164F-82BF-40AA-8B03-A844CB0FB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</p:spPr>
        <p:txBody>
          <a:bodyPr anchor="b">
            <a:normAutofit/>
          </a:bodyPr>
          <a:lstStyle/>
          <a:p>
            <a:r>
              <a:rPr lang="en-US" dirty="0"/>
              <a:t>NO2 - </a:t>
            </a:r>
            <a:r>
              <a:rPr lang="en-US" dirty="0" err="1"/>
              <a:t>jaargemiddelde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D68519AF-73A5-48B3-98CB-B81ACBA96F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5000" y="6543488"/>
            <a:ext cx="5003800" cy="264272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CA8D3380-A801-46C4-8B18-271D8E20860E}" type="datetime1">
              <a:rPr lang="en-US"/>
              <a:pPr>
                <a:spcAft>
                  <a:spcPts val="600"/>
                </a:spcAft>
              </a:pPr>
              <a:t>10/11/2022</a:t>
            </a:fld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EDB0A4-F114-4CBB-B51E-BE085C46E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13</a:t>
            </a:fld>
            <a:endParaRPr lang="nl-NL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308373-809D-4D10-B11C-169FD39C1B9C}"/>
              </a:ext>
            </a:extLst>
          </p:cNvPr>
          <p:cNvSpPr txBox="1"/>
          <p:nvPr/>
        </p:nvSpPr>
        <p:spPr>
          <a:xfrm>
            <a:off x="7078717" y="1560786"/>
            <a:ext cx="4666593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/>
              <a:t>BENEDEN EU GRENSWAARDE</a:t>
            </a:r>
          </a:p>
          <a:p>
            <a:endParaRPr lang="en-US" b="1" dirty="0"/>
          </a:p>
          <a:p>
            <a:r>
              <a:rPr lang="en-US" b="1" dirty="0"/>
              <a:t>BOVEN WHO ADVIESWAARDE</a:t>
            </a:r>
            <a:endParaRPr lang="nl-NL" b="1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DF720D7C-D7EE-BD52-9E6C-6CB67B0F2E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1882181"/>
              </p:ext>
            </p:extLst>
          </p:nvPr>
        </p:nvGraphicFramePr>
        <p:xfrm>
          <a:off x="635000" y="2289485"/>
          <a:ext cx="10923588" cy="3931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01408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Graphic spid="7" grpId="0" uiExpand="1">
        <p:bldSub>
          <a:bldChart bld="category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A02FC53-1315-8965-174C-9283242B77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38355" y="1482202"/>
            <a:ext cx="3800475" cy="45053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7D60F89-462E-4261-B656-C26A297A16EF}"/>
              </a:ext>
            </a:extLst>
          </p:cNvPr>
          <p:cNvSpPr txBox="1"/>
          <p:nvPr/>
        </p:nvSpPr>
        <p:spPr>
          <a:xfrm>
            <a:off x="332683" y="6068820"/>
            <a:ext cx="22583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PM2,5</a:t>
            </a:r>
            <a:endParaRPr lang="nl-NL" sz="4000" b="1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DAA21-5F01-45D7-9781-38746FBDBF20}"/>
              </a:ext>
            </a:extLst>
          </p:cNvPr>
          <p:cNvSpPr txBox="1"/>
          <p:nvPr/>
        </p:nvSpPr>
        <p:spPr>
          <a:xfrm>
            <a:off x="0" y="242397"/>
            <a:ext cx="34368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4"/>
              </a:rPr>
              <a:t>www.atlasleefomgeving.nl</a:t>
            </a:r>
            <a:r>
              <a:rPr lang="en-US" dirty="0"/>
              <a:t>  </a:t>
            </a:r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F8903B2D-8674-426A-BBCA-4F0D1897AF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5162" y="0"/>
            <a:ext cx="10264531" cy="72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7282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A02FC53-1315-8965-174C-9283242B77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38355" y="1482202"/>
            <a:ext cx="3800475" cy="45053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7D60F89-462E-4261-B656-C26A297A16EF}"/>
              </a:ext>
            </a:extLst>
          </p:cNvPr>
          <p:cNvSpPr txBox="1"/>
          <p:nvPr/>
        </p:nvSpPr>
        <p:spPr>
          <a:xfrm>
            <a:off x="332683" y="6068820"/>
            <a:ext cx="22583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PM10</a:t>
            </a:r>
            <a:endParaRPr lang="nl-NL" sz="4000" b="1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DAA21-5F01-45D7-9781-38746FBDBF20}"/>
              </a:ext>
            </a:extLst>
          </p:cNvPr>
          <p:cNvSpPr txBox="1"/>
          <p:nvPr/>
        </p:nvSpPr>
        <p:spPr>
          <a:xfrm>
            <a:off x="0" y="242397"/>
            <a:ext cx="34368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4"/>
              </a:rPr>
              <a:t>www.atlasleefomgeving.nl</a:t>
            </a:r>
            <a:r>
              <a:rPr lang="en-US" dirty="0"/>
              <a:t>  </a:t>
            </a:r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E1CE6804-307B-455D-AE25-160835F393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5368" y="-171000"/>
            <a:ext cx="9860870" cy="72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127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A02FC53-1315-8965-174C-9283242B77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38355" y="1482202"/>
            <a:ext cx="3800475" cy="45053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7D60F89-462E-4261-B656-C26A297A16EF}"/>
              </a:ext>
            </a:extLst>
          </p:cNvPr>
          <p:cNvSpPr txBox="1"/>
          <p:nvPr/>
        </p:nvSpPr>
        <p:spPr>
          <a:xfrm>
            <a:off x="227331" y="6075486"/>
            <a:ext cx="22583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NO2</a:t>
            </a:r>
            <a:endParaRPr lang="nl-NL" sz="4000" b="1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DAA21-5F01-45D7-9781-38746FBDBF20}"/>
              </a:ext>
            </a:extLst>
          </p:cNvPr>
          <p:cNvSpPr txBox="1"/>
          <p:nvPr/>
        </p:nvSpPr>
        <p:spPr>
          <a:xfrm>
            <a:off x="0" y="242397"/>
            <a:ext cx="34368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4"/>
              </a:rPr>
              <a:t>www.atlasleefomgeving.nl</a:t>
            </a:r>
            <a:r>
              <a:rPr lang="en-US" dirty="0"/>
              <a:t>  </a:t>
            </a:r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AC9CDA2C-90E2-4F11-8085-FEAE5D4E8AB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548"/>
          <a:stretch/>
        </p:blipFill>
        <p:spPr>
          <a:xfrm>
            <a:off x="3222170" y="0"/>
            <a:ext cx="10461549" cy="72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6885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459D6-2921-495F-BA61-D71CE85CBD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Luchtkwaliteit</a:t>
            </a:r>
            <a:r>
              <a:rPr lang="en-US" dirty="0"/>
              <a:t> </a:t>
            </a:r>
            <a:r>
              <a:rPr lang="en-US" dirty="0" err="1"/>
              <a:t>meten</a:t>
            </a:r>
            <a:endParaRPr lang="nl-N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D08D0F-A9B0-482A-BC5F-423E533DE6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002532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doet het RIVM?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E478410-C110-446E-A596-22189EED10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1003"/>
          <a:stretch/>
        </p:blipFill>
        <p:spPr>
          <a:xfrm>
            <a:off x="6889357" y="4274728"/>
            <a:ext cx="4320000" cy="2374769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DFCAF992-3CA8-4A95-921B-58A1CFEA0C5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7103"/>
          <a:stretch/>
        </p:blipFill>
        <p:spPr>
          <a:xfrm>
            <a:off x="6889357" y="132303"/>
            <a:ext cx="4320000" cy="3857722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D8B0458-1941-4D69-A024-02363114048C}"/>
              </a:ext>
            </a:extLst>
          </p:cNvPr>
          <p:cNvSpPr txBox="1">
            <a:spLocks/>
          </p:cNvSpPr>
          <p:nvPr/>
        </p:nvSpPr>
        <p:spPr bwMode="auto">
          <a:xfrm>
            <a:off x="677856" y="2357538"/>
            <a:ext cx="3480670" cy="504623"/>
          </a:xfrm>
          <a:prstGeom prst="rect">
            <a:avLst/>
          </a:prstGeom>
          <a:noFill/>
        </p:spPr>
        <p:txBody>
          <a:bodyPr vert="horz" lIns="180000" tIns="180000" rIns="180000" bIns="72000" numCol="1" rtlCol="0" anchor="b" anchorCtr="0" compatLnSpc="1">
            <a:prstTxWarp prst="textNoShape">
              <a:avLst/>
            </a:prstTxWarp>
            <a:normAutofit/>
          </a:bodyPr>
          <a:lstStyle>
            <a:lvl1pPr marL="265113" indent="-265113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●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2pPr>
            <a:lvl3pPr marL="804863" indent="-263525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›"/>
              <a:defRPr>
                <a:solidFill>
                  <a:schemeClr val="tx1"/>
                </a:solidFill>
                <a:latin typeface="+mn-lt"/>
                <a:cs typeface="+mn-cs"/>
              </a:defRPr>
            </a:lvl3pPr>
            <a:lvl4pPr marL="1071563" indent="-265113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●"/>
              <a:defRPr>
                <a:solidFill>
                  <a:schemeClr val="tx1"/>
                </a:solidFill>
                <a:latin typeface="+mn-lt"/>
                <a:cs typeface="+mn-cs"/>
              </a:defRPr>
            </a:lvl4pPr>
            <a:lvl5pPr marL="1347788" indent="-274638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5pPr>
            <a:lvl6pPr marL="1804988" indent="-274638" algn="l" rtl="0" fontAlgn="base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2262188" indent="-274638" algn="l" rtl="0" fontAlgn="base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2719388" indent="-274638" algn="l" rtl="0" fontAlgn="base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3176588" indent="-274638" algn="l" rtl="0" fontAlgn="base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eaLnBrk="1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None/>
            </a:pPr>
            <a:r>
              <a:rPr lang="nl-NL" b="1" kern="1200" cap="all" baseline="0" dirty="0">
                <a:latin typeface="+mn-lt"/>
                <a:ea typeface="+mn-ea"/>
                <a:cs typeface="+mn-cs"/>
                <a:hlinkClick r:id="rId5"/>
              </a:rPr>
              <a:t>meten</a:t>
            </a:r>
            <a:endParaRPr lang="nl-NL" b="1" kern="1200" cap="all" baseline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CB2E2D8-587A-43A4-A158-0BC92D20DA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44" t="5187" r="4003" b="7310"/>
          <a:stretch/>
        </p:blipFill>
        <p:spPr bwMode="auto">
          <a:xfrm>
            <a:off x="677856" y="3429000"/>
            <a:ext cx="5178461" cy="30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612C740-FFD0-4767-88B3-8B493FBF8F16}"/>
              </a:ext>
            </a:extLst>
          </p:cNvPr>
          <p:cNvSpPr txBox="1">
            <a:spLocks/>
          </p:cNvSpPr>
          <p:nvPr/>
        </p:nvSpPr>
        <p:spPr bwMode="auto">
          <a:xfrm>
            <a:off x="677856" y="2609538"/>
            <a:ext cx="3480670" cy="657023"/>
          </a:xfrm>
          <a:prstGeom prst="rect">
            <a:avLst/>
          </a:prstGeom>
          <a:noFill/>
        </p:spPr>
        <p:txBody>
          <a:bodyPr vert="horz" lIns="180000" tIns="180000" rIns="180000" bIns="72000" numCol="1" rtlCol="0" anchor="b" anchorCtr="0" compatLnSpc="1">
            <a:prstTxWarp prst="textNoShape">
              <a:avLst/>
            </a:prstTxWarp>
            <a:normAutofit/>
          </a:bodyPr>
          <a:lstStyle>
            <a:lvl1pPr marL="265113" indent="-265113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●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2pPr>
            <a:lvl3pPr marL="804863" indent="-263525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›"/>
              <a:defRPr>
                <a:solidFill>
                  <a:schemeClr val="tx1"/>
                </a:solidFill>
                <a:latin typeface="+mn-lt"/>
                <a:cs typeface="+mn-cs"/>
              </a:defRPr>
            </a:lvl3pPr>
            <a:lvl4pPr marL="1071563" indent="-265113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●"/>
              <a:defRPr>
                <a:solidFill>
                  <a:schemeClr val="tx1"/>
                </a:solidFill>
                <a:latin typeface="+mn-lt"/>
                <a:cs typeface="+mn-cs"/>
              </a:defRPr>
            </a:lvl4pPr>
            <a:lvl5pPr marL="1347788" indent="-274638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5pPr>
            <a:lvl6pPr marL="1804988" indent="-274638" algn="l" rtl="0" fontAlgn="base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2262188" indent="-274638" algn="l" rtl="0" fontAlgn="base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2719388" indent="-274638" algn="l" rtl="0" fontAlgn="base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3176588" indent="-274638" algn="l" rtl="0" fontAlgn="base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eaLnBrk="1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None/>
            </a:pPr>
            <a:r>
              <a:rPr lang="nl-NL" b="1" kern="1200" cap="all" baseline="0" dirty="0">
                <a:solidFill>
                  <a:schemeClr val="tx2"/>
                </a:solidFill>
                <a:latin typeface="+mn-lt"/>
                <a:ea typeface="+mn-ea"/>
                <a:cs typeface="+mn-cs"/>
                <a:hlinkClick r:id="rId7"/>
              </a:rPr>
              <a:t>verwachting maken</a:t>
            </a:r>
            <a:endParaRPr lang="nl-NL" b="1" kern="1200" cap="all" baseline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0293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687EF5-2452-450B-9012-DD1D6D855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</p:spPr>
        <p:txBody>
          <a:bodyPr anchor="b">
            <a:normAutofit/>
          </a:bodyPr>
          <a:lstStyle/>
          <a:p>
            <a:r>
              <a:rPr lang="en-US" dirty="0" err="1"/>
              <a:t>Officiële</a:t>
            </a:r>
            <a:r>
              <a:rPr lang="en-US" dirty="0"/>
              <a:t> </a:t>
            </a:r>
            <a:r>
              <a:rPr lang="en-US" dirty="0" err="1"/>
              <a:t>meetpunten</a:t>
            </a:r>
            <a:r>
              <a:rPr lang="en-US" dirty="0"/>
              <a:t> </a:t>
            </a:r>
            <a:r>
              <a:rPr lang="en-US" dirty="0" err="1"/>
              <a:t>IJmond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C886B4B-9C59-45A0-AEB3-02F54E22B8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3797" y="2289485"/>
            <a:ext cx="7785994" cy="3931928"/>
          </a:xfrm>
          <a:prstGeom prst="rect">
            <a:avLst/>
          </a:prstGeom>
          <a:noFill/>
        </p:spPr>
      </p:pic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EDE0404-6DF4-4B7D-88B5-962E0A49ED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5000" y="6543488"/>
            <a:ext cx="5003800" cy="264272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32FAF9B7-CE3E-4FBA-86BC-06B1D92C85C8}" type="datetime1">
              <a:rPr lang="nl-NL" smtClean="0"/>
              <a:pPr>
                <a:spcAft>
                  <a:spcPts val="600"/>
                </a:spcAft>
              </a:pPr>
              <a:t>11-10-2022</a:t>
            </a:fld>
            <a:endParaRPr lang="nl-NL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FCB2BFFF-E488-38A4-9F45-96F6F1473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885AC49-861A-4CE3-AECB-289A6D76E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562363EE-DBF8-4CB5-A961-A4ABD440ACEC}" type="slidenum">
              <a:rPr lang="nl-NL" smtClean="0"/>
              <a:pPr>
                <a:spcAft>
                  <a:spcPts val="600"/>
                </a:spcAft>
              </a:pPr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5150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bedoelen we met luchtkwaliteit?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776" y="1892830"/>
            <a:ext cx="7164765" cy="4416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31371" y="2510704"/>
            <a:ext cx="3725700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sz="2400" dirty="0"/>
          </a:p>
          <a:p>
            <a:r>
              <a:rPr lang="nl-NL" sz="2400" dirty="0"/>
              <a:t>PM</a:t>
            </a:r>
            <a:r>
              <a:rPr lang="nl-NL" sz="2400" baseline="-25000" dirty="0"/>
              <a:t>10</a:t>
            </a:r>
            <a:r>
              <a:rPr lang="nl-NL" sz="2400" dirty="0"/>
              <a:t> of PM</a:t>
            </a:r>
            <a:r>
              <a:rPr lang="nl-NL" sz="2400" baseline="-25000" dirty="0"/>
              <a:t>2.5</a:t>
            </a:r>
            <a:r>
              <a:rPr lang="nl-NL" sz="2400" dirty="0"/>
              <a:t> -  fijnstof</a:t>
            </a:r>
          </a:p>
          <a:p>
            <a:r>
              <a:rPr lang="nl-NL" sz="2400" dirty="0">
                <a:solidFill>
                  <a:schemeClr val="tx2"/>
                </a:solidFill>
              </a:rPr>
              <a:t>industrie en landbouw</a:t>
            </a:r>
          </a:p>
          <a:p>
            <a:endParaRPr lang="nl-NL" sz="2400" dirty="0"/>
          </a:p>
          <a:p>
            <a:r>
              <a:rPr lang="nl-NL" sz="2400" dirty="0"/>
              <a:t>NO</a:t>
            </a:r>
            <a:r>
              <a:rPr lang="nl-NL" sz="2400" baseline="-25000" dirty="0"/>
              <a:t>2</a:t>
            </a:r>
            <a:r>
              <a:rPr lang="nl-NL" sz="2400" dirty="0"/>
              <a:t> – stikstofdioxide</a:t>
            </a:r>
          </a:p>
          <a:p>
            <a:r>
              <a:rPr lang="nl-NL" sz="2400" dirty="0">
                <a:solidFill>
                  <a:schemeClr val="tx2"/>
                </a:solidFill>
              </a:rPr>
              <a:t>“uitlaatgassen”</a:t>
            </a:r>
          </a:p>
          <a:p>
            <a:endParaRPr lang="nl-NL" sz="2400" dirty="0"/>
          </a:p>
          <a:p>
            <a:r>
              <a:rPr lang="nl-NL" sz="2400" dirty="0"/>
              <a:t>Ozon</a:t>
            </a:r>
          </a:p>
          <a:p>
            <a:r>
              <a:rPr lang="nl-NL" sz="2400" dirty="0">
                <a:solidFill>
                  <a:schemeClr val="tx2"/>
                </a:solidFill>
              </a:rPr>
              <a:t>UV straling van de zon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E42AEA5-EE32-4506-8F1B-A51AE59B3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93172" y="6188209"/>
            <a:ext cx="5003800" cy="322075"/>
          </a:xfrm>
        </p:spPr>
        <p:txBody>
          <a:bodyPr/>
          <a:lstStyle/>
          <a:p>
            <a:r>
              <a:rPr lang="en-US" dirty="0" err="1"/>
              <a:t>Kaart</a:t>
            </a:r>
            <a:r>
              <a:rPr lang="en-US" dirty="0"/>
              <a:t> Atlas </a:t>
            </a:r>
            <a:r>
              <a:rPr lang="en-US" dirty="0" err="1"/>
              <a:t>Leefomgeving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686869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F78F19-B70C-44FA-8F05-6534236E9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</p:spPr>
        <p:txBody>
          <a:bodyPr anchor="b">
            <a:normAutofit/>
          </a:bodyPr>
          <a:lstStyle/>
          <a:p>
            <a:r>
              <a:rPr lang="en-US" dirty="0" err="1"/>
              <a:t>Burgermeetpunten</a:t>
            </a:r>
            <a:r>
              <a:rPr lang="en-US" dirty="0"/>
              <a:t> </a:t>
            </a:r>
            <a:r>
              <a:rPr lang="en-US" dirty="0" err="1"/>
              <a:t>IJmond</a:t>
            </a:r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DCDCD4D8-7330-4FC9-8546-19CBB5C9A4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1482" y="2276475"/>
            <a:ext cx="7850624" cy="3944938"/>
          </a:xfrm>
          <a:prstGeom prst="rect">
            <a:avLst/>
          </a:prstGeom>
          <a:noFill/>
        </p:spPr>
      </p:pic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EC318AA-B228-4E3F-95D9-59775455915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35000" y="6543488"/>
            <a:ext cx="5003800" cy="264272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C95B77B7-21CC-4ABD-AD63-7BD0BF86EAE5}" type="datetime1">
              <a:rPr lang="nl-NL" smtClean="0"/>
              <a:pPr>
                <a:spcAft>
                  <a:spcPts val="600"/>
                </a:spcAft>
              </a:pPr>
              <a:t>11-10-2022</a:t>
            </a:fld>
            <a:endParaRPr lang="nl-NL"/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CAD0C8BB-3E55-CF35-4BAE-3484E05FC50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94DD873-363F-4ABF-A1C9-E21DCCF51C2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562363EE-DBF8-4CB5-A961-A4ABD440ACEC}" type="slidenum">
              <a:rPr lang="nl-NL" smtClean="0"/>
              <a:pPr>
                <a:spcAft>
                  <a:spcPts val="600"/>
                </a:spcAft>
              </a:pPr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20102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459D6-2921-495F-BA61-D71CE85CBD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Hoe </a:t>
            </a:r>
            <a:r>
              <a:rPr lang="en-US" dirty="0" err="1"/>
              <a:t>goed</a:t>
            </a:r>
            <a:r>
              <a:rPr lang="en-US" dirty="0"/>
              <a:t> is </a:t>
            </a:r>
            <a:r>
              <a:rPr lang="en-US" dirty="0" err="1"/>
              <a:t>mijn</a:t>
            </a:r>
            <a:r>
              <a:rPr lang="en-US" dirty="0"/>
              <a:t> data?</a:t>
            </a:r>
            <a:endParaRPr lang="nl-N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D08D0F-A9B0-482A-BC5F-423E533DE6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90325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844C4520-C32A-4A0C-A343-544C1AD23D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770C4D9-CC68-4B86-9E79-D7D5CF84E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Waarde toevoegen: Kalibratie op afstand</a:t>
            </a:r>
            <a:endParaRPr lang="en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98B3F96-D06C-4291-B542-C07FA0C02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943C100-8F36-4AA7-8EF4-760BDCD8C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3102065-A718-4044-97F5-8EFBC7F1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22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0E0E22FF-C5FE-4253-B64F-62F566431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07448"/>
            <a:ext cx="12192000" cy="2869232"/>
          </a:xfrm>
          <a:prstGeom prst="rect">
            <a:avLst/>
          </a:prstGeom>
        </p:spPr>
      </p:pic>
      <p:sp>
        <p:nvSpPr>
          <p:cNvPr id="9" name="Ovaal 8">
            <a:extLst>
              <a:ext uri="{FF2B5EF4-FFF2-40B4-BE49-F238E27FC236}">
                <a16:creationId xmlns:a16="http://schemas.microsoft.com/office/drawing/2014/main" id="{9AC9F676-55BF-4413-A121-F20427425F2A}"/>
              </a:ext>
            </a:extLst>
          </p:cNvPr>
          <p:cNvSpPr/>
          <p:nvPr/>
        </p:nvSpPr>
        <p:spPr>
          <a:xfrm>
            <a:off x="10654018" y="2650921"/>
            <a:ext cx="1661020" cy="2877424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58846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F78F19-B70C-44FA-8F05-6534236E9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</p:spPr>
        <p:txBody>
          <a:bodyPr anchor="b">
            <a:normAutofit/>
          </a:bodyPr>
          <a:lstStyle/>
          <a:p>
            <a:r>
              <a:rPr lang="en-US" dirty="0" err="1"/>
              <a:t>Waarde</a:t>
            </a:r>
            <a:r>
              <a:rPr lang="en-US" dirty="0"/>
              <a:t> </a:t>
            </a:r>
            <a:r>
              <a:rPr lang="en-US" dirty="0" err="1"/>
              <a:t>toevoegen</a:t>
            </a:r>
            <a:r>
              <a:rPr lang="en-US" dirty="0"/>
              <a:t>: </a:t>
            </a:r>
            <a:r>
              <a:rPr lang="en-US" dirty="0" err="1"/>
              <a:t>Plausibiliteit</a:t>
            </a:r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DCDCD4D8-7330-4FC9-8546-19CBB5C9A4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655" y="3207760"/>
            <a:ext cx="5731345" cy="2880000"/>
          </a:xfrm>
          <a:prstGeom prst="rect">
            <a:avLst/>
          </a:prstGeom>
          <a:noFill/>
        </p:spPr>
      </p:pic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EC318AA-B228-4E3F-95D9-59775455915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35000" y="6543488"/>
            <a:ext cx="5003800" cy="264272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C95B77B7-21CC-4ABD-AD63-7BD0BF86EAE5}" type="datetime1">
              <a:rPr lang="nl-NL" smtClean="0"/>
              <a:pPr>
                <a:spcAft>
                  <a:spcPts val="600"/>
                </a:spcAft>
              </a:pPr>
              <a:t>11-10-2022</a:t>
            </a:fld>
            <a:endParaRPr lang="nl-NL"/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CAD0C8BB-3E55-CF35-4BAE-3484E05FC50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94DD873-363F-4ABF-A1C9-E21DCCF51C2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562363EE-DBF8-4CB5-A961-A4ABD440ACEC}" type="slidenum">
              <a:rPr lang="nl-NL" smtClean="0"/>
              <a:pPr>
                <a:spcAft>
                  <a:spcPts val="600"/>
                </a:spcAft>
              </a:pPr>
              <a:t>23</a:t>
            </a:fld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C50AB4C-A93D-4E5E-BE3A-E8A22672FA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001" y="3590827"/>
            <a:ext cx="1437061" cy="21600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57F1952D-F273-407E-93F5-71A1A56BE0D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798"/>
          <a:stretch/>
        </p:blipFill>
        <p:spPr>
          <a:xfrm>
            <a:off x="6299913" y="3207760"/>
            <a:ext cx="5511960" cy="2880000"/>
          </a:xfrm>
          <a:prstGeom prst="rect">
            <a:avLst/>
          </a:prstGeom>
          <a:noFill/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5F784B18-1E1D-4794-86B8-7A52D30043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8589" y="3589600"/>
            <a:ext cx="1343411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335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125B4-DEAC-B073-8C32-575756FDF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Hoe </a:t>
            </a:r>
            <a:r>
              <a:rPr lang="en-US" dirty="0" err="1"/>
              <a:t>interpreteer</a:t>
            </a:r>
            <a:r>
              <a:rPr lang="en-US" dirty="0"/>
              <a:t> </a:t>
            </a:r>
            <a:r>
              <a:rPr lang="en-US" dirty="0" err="1"/>
              <a:t>ik</a:t>
            </a:r>
            <a:r>
              <a:rPr lang="en-US" dirty="0"/>
              <a:t> </a:t>
            </a:r>
            <a:r>
              <a:rPr lang="en-US" dirty="0" err="1"/>
              <a:t>mijn</a:t>
            </a:r>
            <a:r>
              <a:rPr lang="en-US" dirty="0"/>
              <a:t> </a:t>
            </a:r>
            <a:r>
              <a:rPr lang="en-US" dirty="0" err="1"/>
              <a:t>sensordata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8B46D-A57E-D379-6CCD-395D794EE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err="1"/>
              <a:t>Kijk</a:t>
            </a:r>
            <a:r>
              <a:rPr lang="en-US" dirty="0"/>
              <a:t> nooit </a:t>
            </a:r>
            <a:r>
              <a:rPr lang="en-US" dirty="0" err="1"/>
              <a:t>alleen</a:t>
            </a:r>
            <a:r>
              <a:rPr lang="en-US" dirty="0"/>
              <a:t> </a:t>
            </a:r>
            <a:r>
              <a:rPr lang="en-US" dirty="0" err="1"/>
              <a:t>naar</a:t>
            </a:r>
            <a:r>
              <a:rPr lang="en-US" dirty="0"/>
              <a:t> je eigen sensor! </a:t>
            </a:r>
            <a:r>
              <a:rPr lang="en-US" dirty="0" err="1"/>
              <a:t>Kijk</a:t>
            </a:r>
            <a:r>
              <a:rPr lang="en-US" dirty="0"/>
              <a:t> </a:t>
            </a:r>
            <a:r>
              <a:rPr lang="en-US" dirty="0" err="1"/>
              <a:t>naar</a:t>
            </a:r>
            <a:r>
              <a:rPr lang="en-US" dirty="0"/>
              <a:t> </a:t>
            </a:r>
            <a:r>
              <a:rPr lang="en-US" dirty="0" err="1"/>
              <a:t>groepen</a:t>
            </a:r>
            <a:r>
              <a:rPr lang="en-US" dirty="0"/>
              <a:t> </a:t>
            </a:r>
            <a:r>
              <a:rPr lang="en-US" dirty="0" err="1"/>
              <a:t>sensoren</a:t>
            </a:r>
            <a:r>
              <a:rPr lang="en-US" dirty="0"/>
              <a:t>. </a:t>
            </a:r>
            <a:r>
              <a:rPr lang="en-US" dirty="0" err="1"/>
              <a:t>Zie</a:t>
            </a:r>
            <a:r>
              <a:rPr lang="en-US" dirty="0"/>
              <a:t> je </a:t>
            </a:r>
            <a:r>
              <a:rPr lang="en-US" dirty="0" err="1"/>
              <a:t>dezelfde</a:t>
            </a:r>
            <a:r>
              <a:rPr lang="en-US" dirty="0"/>
              <a:t> trend? </a:t>
            </a:r>
            <a:r>
              <a:rPr lang="nl-NL" dirty="0">
                <a:hlinkClick r:id="rId3"/>
              </a:rPr>
              <a:t>Samen Meten - Dataportaal (rivm.nl)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Kijk</a:t>
            </a:r>
            <a:r>
              <a:rPr lang="en-US" dirty="0"/>
              <a:t> </a:t>
            </a:r>
            <a:r>
              <a:rPr lang="en-US" dirty="0" err="1"/>
              <a:t>naar</a:t>
            </a:r>
            <a:r>
              <a:rPr lang="en-US" dirty="0"/>
              <a:t> het </a:t>
            </a:r>
            <a:r>
              <a:rPr lang="en-US" dirty="0" err="1"/>
              <a:t>dichtsbijzijnste</a:t>
            </a:r>
            <a:r>
              <a:rPr lang="en-US" dirty="0"/>
              <a:t> LML-station (</a:t>
            </a:r>
            <a:r>
              <a:rPr lang="en-US" dirty="0">
                <a:hlinkClick r:id="rId4"/>
              </a:rPr>
              <a:t>www.luchtmeetnet.nl</a:t>
            </a:r>
            <a:r>
              <a:rPr lang="en-US" dirty="0"/>
              <a:t>) 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Kijk</a:t>
            </a:r>
            <a:r>
              <a:rPr lang="en-US" dirty="0"/>
              <a:t> </a:t>
            </a:r>
            <a:r>
              <a:rPr lang="en-US" dirty="0" err="1"/>
              <a:t>naar</a:t>
            </a:r>
            <a:r>
              <a:rPr lang="en-US" dirty="0"/>
              <a:t> de </a:t>
            </a:r>
            <a:r>
              <a:rPr lang="en-US" dirty="0" err="1"/>
              <a:t>plausibiliteitsscore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Kijk</a:t>
            </a:r>
            <a:r>
              <a:rPr lang="en-US" dirty="0"/>
              <a:t> </a:t>
            </a:r>
            <a:r>
              <a:rPr lang="en-US" dirty="0" err="1"/>
              <a:t>terug</a:t>
            </a:r>
            <a:r>
              <a:rPr lang="en-US" dirty="0"/>
              <a:t> in de </a:t>
            </a:r>
            <a:r>
              <a:rPr lang="en-US" dirty="0" err="1"/>
              <a:t>tijd</a:t>
            </a:r>
            <a:r>
              <a:rPr lang="en-US" dirty="0"/>
              <a:t>, wat </a:t>
            </a:r>
            <a:r>
              <a:rPr lang="en-US" dirty="0" err="1"/>
              <a:t>zie</a:t>
            </a:r>
            <a:r>
              <a:rPr lang="en-US" dirty="0"/>
              <a:t> je?</a:t>
            </a:r>
            <a:r>
              <a:rPr lang="nl-NL" dirty="0"/>
              <a:t> </a:t>
            </a:r>
            <a:r>
              <a:rPr lang="nl-NL" dirty="0">
                <a:hlinkClick r:id="rId5"/>
              </a:rPr>
              <a:t>Samen Meten - PM Animatie (rivm.nl)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Kijk</a:t>
            </a:r>
            <a:r>
              <a:rPr lang="en-US" dirty="0"/>
              <a:t> </a:t>
            </a:r>
            <a:r>
              <a:rPr lang="en-US" dirty="0" err="1"/>
              <a:t>naar</a:t>
            </a:r>
            <a:r>
              <a:rPr lang="en-US" dirty="0"/>
              <a:t> de </a:t>
            </a:r>
            <a:r>
              <a:rPr lang="en-US" dirty="0" err="1"/>
              <a:t>windrichting</a:t>
            </a:r>
            <a:r>
              <a:rPr lang="en-US" dirty="0"/>
              <a:t> (</a:t>
            </a:r>
            <a:r>
              <a:rPr lang="en-US" u="sng" dirty="0" err="1"/>
              <a:t>Gemiddeld</a:t>
            </a:r>
            <a:r>
              <a:rPr lang="en-US" u="sng" dirty="0"/>
              <a:t>:</a:t>
            </a:r>
            <a:r>
              <a:rPr lang="en-US" dirty="0"/>
              <a:t> </a:t>
            </a:r>
            <a:r>
              <a:rPr lang="en-US" dirty="0" err="1"/>
              <a:t>hoger</a:t>
            </a:r>
            <a:r>
              <a:rPr lang="en-US" dirty="0"/>
              <a:t> </a:t>
            </a:r>
            <a:r>
              <a:rPr lang="en-US" dirty="0" err="1"/>
              <a:t>bij</a:t>
            </a:r>
            <a:r>
              <a:rPr lang="en-US" dirty="0"/>
              <a:t> O, lager </a:t>
            </a:r>
            <a:r>
              <a:rPr lang="en-US" dirty="0" err="1"/>
              <a:t>bij</a:t>
            </a:r>
            <a:r>
              <a:rPr lang="en-US" dirty="0"/>
              <a:t> W)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Kijk</a:t>
            </a:r>
            <a:r>
              <a:rPr lang="en-US" dirty="0"/>
              <a:t> </a:t>
            </a:r>
            <a:r>
              <a:rPr lang="en-US" dirty="0" err="1"/>
              <a:t>naar</a:t>
            </a:r>
            <a:r>
              <a:rPr lang="en-US" dirty="0"/>
              <a:t> het </a:t>
            </a:r>
            <a:r>
              <a:rPr lang="en-US" dirty="0" err="1"/>
              <a:t>jaargetijde</a:t>
            </a:r>
            <a:r>
              <a:rPr lang="en-US" dirty="0"/>
              <a:t> (</a:t>
            </a:r>
            <a:r>
              <a:rPr lang="en-US" u="sng" dirty="0" err="1"/>
              <a:t>Gemiddeld</a:t>
            </a:r>
            <a:r>
              <a:rPr lang="en-US" u="sng" dirty="0"/>
              <a:t>: </a:t>
            </a:r>
            <a:r>
              <a:rPr lang="en-US" dirty="0" err="1"/>
              <a:t>hoger</a:t>
            </a:r>
            <a:r>
              <a:rPr lang="en-US" dirty="0"/>
              <a:t> in winter, lager in </a:t>
            </a:r>
            <a:r>
              <a:rPr lang="en-US" dirty="0" err="1"/>
              <a:t>zomer</a:t>
            </a:r>
            <a:r>
              <a:rPr lang="en-US" dirty="0"/>
              <a:t>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2936D4-1F3C-9BAA-6CCD-77FD79DC4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2F0BB-3C40-44D0-80C5-2398A6BB151F}" type="datetime1">
              <a:rPr lang="nl-NL" smtClean="0"/>
              <a:t>11-10-2022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8348C1-C1B6-8461-EC74-7221F53A7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89BF8A-B32A-A6B9-1C07-1A03DD738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63EE-DBF8-4CB5-A961-A4ABD440ACEC}" type="slidenum">
              <a:rPr lang="nl-NL" smtClean="0"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501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1" y="1959291"/>
            <a:ext cx="5268476" cy="2950899"/>
          </a:xfrm>
          <a:prstGeom prst="rect">
            <a:avLst/>
          </a:prstGeom>
        </p:spPr>
      </p:pic>
      <p:sp>
        <p:nvSpPr>
          <p:cNvPr id="6" name="Title 2"/>
          <p:cNvSpPr txBox="1">
            <a:spLocks/>
          </p:cNvSpPr>
          <p:nvPr/>
        </p:nvSpPr>
        <p:spPr>
          <a:xfrm>
            <a:off x="647700" y="1284290"/>
            <a:ext cx="10896600" cy="4445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itchFamily="34" charset="0"/>
                <a:cs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itchFamily="34" charset="0"/>
                <a:cs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itchFamily="34" charset="0"/>
                <a:cs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r>
              <a:rPr lang="nl-NL" sz="3467" kern="0" dirty="0"/>
              <a:t>Meer info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23243" y="1636540"/>
            <a:ext cx="339067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@samenmeten</a:t>
            </a:r>
          </a:p>
          <a:p>
            <a:endParaRPr lang="nl-NL" sz="2400" dirty="0"/>
          </a:p>
          <a:p>
            <a:r>
              <a:rPr lang="nl-NL" sz="2400" dirty="0"/>
              <a:t>Samen milieu meten</a:t>
            </a:r>
          </a:p>
          <a:p>
            <a:endParaRPr lang="nl-NL" sz="2400" dirty="0"/>
          </a:p>
        </p:txBody>
      </p:sp>
      <p:pic>
        <p:nvPicPr>
          <p:cNvPr id="1026" name="Picture 2" descr="Image result for twitter symbole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928" y="1663541"/>
            <a:ext cx="455168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3" t="24315" r="30104" b="20702"/>
          <a:stretch/>
        </p:blipFill>
        <p:spPr bwMode="auto">
          <a:xfrm>
            <a:off x="6389965" y="2434173"/>
            <a:ext cx="570132" cy="51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29979" y="4965171"/>
            <a:ext cx="5764720" cy="11902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>
              <a:lnSpc>
                <a:spcPct val="160000"/>
              </a:lnSpc>
            </a:pPr>
            <a:r>
              <a:rPr lang="en-US" sz="2400" kern="0" dirty="0">
                <a:solidFill>
                  <a:schemeClr val="accent1">
                    <a:lumMod val="50000"/>
                  </a:schemeClr>
                </a:solidFill>
              </a:rPr>
              <a:t>samenmeten.nl</a:t>
            </a:r>
          </a:p>
          <a:p>
            <a:pPr lvl="1">
              <a:lnSpc>
                <a:spcPct val="160000"/>
              </a:lnSpc>
            </a:pPr>
            <a:r>
              <a:rPr lang="en-US" sz="2400" kern="0" dirty="0">
                <a:solidFill>
                  <a:schemeClr val="accent1">
                    <a:lumMod val="50000"/>
                  </a:schemeClr>
                </a:solidFill>
              </a:rPr>
              <a:t>samenmeten.rivm.nl/</a:t>
            </a:r>
            <a:r>
              <a:rPr lang="en-US" sz="2400" kern="0" dirty="0" err="1">
                <a:solidFill>
                  <a:schemeClr val="accent1">
                    <a:lumMod val="50000"/>
                  </a:schemeClr>
                </a:solidFill>
              </a:rPr>
              <a:t>dataportaal</a:t>
            </a:r>
            <a:endParaRPr lang="en-US" sz="2400" kern="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754AD65-23A0-4048-A795-B0FB98AAD31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33201"/>
          <a:stretch/>
        </p:blipFill>
        <p:spPr>
          <a:xfrm>
            <a:off x="6446312" y="3140968"/>
            <a:ext cx="5622309" cy="2950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9034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459D6-2921-495F-BA61-D71CE85CBD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Welke</a:t>
            </a:r>
            <a:r>
              <a:rPr lang="en-US" dirty="0"/>
              <a:t> platforms </a:t>
            </a:r>
            <a:r>
              <a:rPr lang="en-US" dirty="0" err="1"/>
              <a:t>zijn</a:t>
            </a:r>
            <a:r>
              <a:rPr lang="en-US" dirty="0"/>
              <a:t> er?</a:t>
            </a:r>
            <a:br>
              <a:rPr lang="en-US" dirty="0"/>
            </a:br>
            <a:r>
              <a:rPr lang="en-US" dirty="0"/>
              <a:t>&amp;</a:t>
            </a:r>
            <a:br>
              <a:rPr lang="en-US" dirty="0"/>
            </a:br>
            <a:r>
              <a:rPr lang="en-US" dirty="0"/>
              <a:t>Hoe </a:t>
            </a:r>
            <a:r>
              <a:rPr lang="en-US" dirty="0" err="1"/>
              <a:t>meten</a:t>
            </a:r>
            <a:r>
              <a:rPr lang="en-US" dirty="0"/>
              <a:t> we NO2?</a:t>
            </a:r>
            <a:endParaRPr lang="nl-N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D08D0F-A9B0-482A-BC5F-423E533DE6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962050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07688706-75BC-459B-A382-02C896419E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0469E2F-2E4F-44B2-8B06-B4D68D2C2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1B08717-7945-4876-9268-BB31791F0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749FADB-5ECD-49E8-8182-04E1A83C3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6E034D7-0601-4B11-AB0A-B00A0D38D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27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0FCE74AB-EA0F-49FF-939A-4357681ED1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6457"/>
            <a:ext cx="12192000" cy="618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4733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B22DE57E-37C8-4DA2-AF1D-E79E3383C9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ADF308F-2570-4057-9156-996F7712F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A9F39DC-FBE5-4C99-8036-55D226C4A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4DFB4C2-F2A3-4B4F-A182-DE2A3C7DE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1C2E901-DCE8-4521-AF00-DBAF168B8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28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D057008-4B5A-4058-9FE3-E9D84B997D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6002"/>
            <a:ext cx="12192000" cy="616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7745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">
            <a:extLst>
              <a:ext uri="{FF2B5EF4-FFF2-40B4-BE49-F238E27FC236}">
                <a16:creationId xmlns:a16="http://schemas.microsoft.com/office/drawing/2014/main" id="{65A66A57-4300-4986-8319-B569F5E921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5000" y="2326791"/>
            <a:ext cx="5003800" cy="2793999"/>
          </a:xfrm>
        </p:spPr>
        <p:txBody>
          <a:bodyPr/>
          <a:lstStyle/>
          <a:p>
            <a:r>
              <a:rPr lang="nl-NL" dirty="0">
                <a:hlinkClick r:id="rId2"/>
              </a:rPr>
              <a:t>Samen Analyseren tool (samenmeten.nl)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3B402E1-0E7B-44E9-963B-CD010C1D1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 anchor="b">
            <a:normAutofit/>
          </a:bodyPr>
          <a:lstStyle/>
          <a:p>
            <a:r>
              <a:rPr lang="en-US" dirty="0" err="1"/>
              <a:t>Samen</a:t>
            </a:r>
            <a:r>
              <a:rPr lang="en-US" dirty="0"/>
              <a:t> </a:t>
            </a:r>
            <a:r>
              <a:rPr lang="en-US" dirty="0" err="1"/>
              <a:t>analyseren</a:t>
            </a:r>
            <a:r>
              <a:rPr lang="en-US" dirty="0"/>
              <a:t>	</a:t>
            </a:r>
            <a:endParaRPr lang="nl-NL" dirty="0"/>
          </a:p>
        </p:txBody>
      </p:sp>
      <p:sp>
        <p:nvSpPr>
          <p:cNvPr id="20" name="Date Placeholder 4">
            <a:extLst>
              <a:ext uri="{FF2B5EF4-FFF2-40B4-BE49-F238E27FC236}">
                <a16:creationId xmlns:a16="http://schemas.microsoft.com/office/drawing/2014/main" id="{66B4C9C0-5422-4A46-8C72-5F5B0C15CD71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endParaRPr lang="nl-NL"/>
          </a:p>
        </p:txBody>
      </p:sp>
      <p:sp>
        <p:nvSpPr>
          <p:cNvPr id="21" name="Footer Placeholder 5">
            <a:extLst>
              <a:ext uri="{FF2B5EF4-FFF2-40B4-BE49-F238E27FC236}">
                <a16:creationId xmlns:a16="http://schemas.microsoft.com/office/drawing/2014/main" id="{6474E527-B330-4C8D-A1F6-6D5491CD909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4D9CA-DA45-483B-B293-B14071C2146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29</a:t>
            </a:fld>
            <a:endParaRPr lang="nl-NL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4DA3CD4-8803-4411-BC6B-AC13A7E05B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820" y="2915209"/>
            <a:ext cx="9675411" cy="3628279"/>
          </a:xfrm>
          <a:prstGeom prst="rect">
            <a:avLst/>
          </a:prstGeom>
        </p:spPr>
      </p:pic>
      <p:pic>
        <p:nvPicPr>
          <p:cNvPr id="8" name="Content Placeholder 7" descr="Chart, radar chart&#10;&#10;Description automatically generated">
            <a:extLst>
              <a:ext uri="{FF2B5EF4-FFF2-40B4-BE49-F238E27FC236}">
                <a16:creationId xmlns:a16="http://schemas.microsoft.com/office/drawing/2014/main" id="{DFA386DE-A848-43FE-9D75-DADE61ECBD5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4"/>
          <a:stretch>
            <a:fillRect/>
          </a:stretch>
        </p:blipFill>
        <p:spPr>
          <a:xfrm>
            <a:off x="7849208" y="394014"/>
            <a:ext cx="4208459" cy="3724419"/>
          </a:xfrm>
          <a:noFill/>
        </p:spPr>
      </p:pic>
    </p:spTree>
    <p:extLst>
      <p:ext uri="{BB962C8B-B14F-4D97-AF65-F5344CB8AC3E}">
        <p14:creationId xmlns:p14="http://schemas.microsoft.com/office/powerpoint/2010/main" val="3172556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id="{3D6B093D-779F-4279-8C44-BF55D1E64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405" y="721264"/>
            <a:ext cx="11070349" cy="537258"/>
          </a:xfrm>
        </p:spPr>
        <p:txBody>
          <a:bodyPr>
            <a:normAutofit fontScale="90000"/>
          </a:bodyPr>
          <a:lstStyle/>
          <a:p>
            <a:r>
              <a:rPr lang="nl-NL" dirty="0"/>
              <a:t>Waar komt fijnstof vandaan?</a:t>
            </a:r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60E43CFE-4386-4B49-B434-33CD5E3427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774" y="1383505"/>
            <a:ext cx="11070349" cy="5174949"/>
          </a:xfrm>
        </p:spPr>
        <p:txBody>
          <a:bodyPr/>
          <a:lstStyle/>
          <a:p>
            <a:endParaRPr lang="nl-NL" dirty="0"/>
          </a:p>
        </p:txBody>
      </p:sp>
      <p:pic>
        <p:nvPicPr>
          <p:cNvPr id="24" name="Picture 4" descr="R:\MIL\Kennis en Innovatie\Programmatische aanpak innovatie monitoring\EU projecten\EPA network CS AQ\lespakket\foto's\vrachtwagens.jpg">
            <a:extLst>
              <a:ext uri="{FF2B5EF4-FFF2-40B4-BE49-F238E27FC236}">
                <a16:creationId xmlns:a16="http://schemas.microsoft.com/office/drawing/2014/main" id="{D26BFF33-1AE7-4FAD-86C7-6C4DF589AD40}"/>
              </a:ext>
            </a:extLst>
          </p:cNvPr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57" y="1414373"/>
            <a:ext cx="3274515" cy="2420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5" descr="R:\MIL\Kennis en Innovatie\Programmatische aanpak innovatie monitoring\EU projecten\EPA network CS AQ\lespakket\foto's\hoogovens.jpg">
            <a:extLst>
              <a:ext uri="{FF2B5EF4-FFF2-40B4-BE49-F238E27FC236}">
                <a16:creationId xmlns:a16="http://schemas.microsoft.com/office/drawing/2014/main" id="{2A7624F7-9AF9-49F7-952E-45016DADF864}"/>
              </a:ext>
            </a:extLst>
          </p:cNvPr>
          <p:cNvPicPr>
            <a:picLocks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3" b="4095"/>
          <a:stretch/>
        </p:blipFill>
        <p:spPr bwMode="auto">
          <a:xfrm>
            <a:off x="288792" y="4146942"/>
            <a:ext cx="3256534" cy="2421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R:\MIL\Kennis en Innovatie\Programmatische aanpak innovatie monitoring\EU projecten\EPA network CS AQ\lespakket\foto's\brommers.jpg">
            <a:extLst>
              <a:ext uri="{FF2B5EF4-FFF2-40B4-BE49-F238E27FC236}">
                <a16:creationId xmlns:a16="http://schemas.microsoft.com/office/drawing/2014/main" id="{95DB01D6-7B35-4B8F-9FB3-DE4575B7F29F}"/>
              </a:ext>
            </a:extLst>
          </p:cNvPr>
          <p:cNvPicPr>
            <a:picLocks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98" b="19108"/>
          <a:stretch/>
        </p:blipFill>
        <p:spPr bwMode="auto">
          <a:xfrm>
            <a:off x="3639280" y="1338520"/>
            <a:ext cx="2202529" cy="2662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R:\Projecten\S680020 MONET\8 Eindprodukten\5 Presentaties\iSPEX\Science Cafe Nijmegen 6 mei 2014\kippen 5a03a87c4ad3041089d8897905ab60c3.jpg">
            <a:extLst>
              <a:ext uri="{FF2B5EF4-FFF2-40B4-BE49-F238E27FC236}">
                <a16:creationId xmlns:a16="http://schemas.microsoft.com/office/drawing/2014/main" id="{993A6F58-0810-4CED-80AF-508697DC419D}"/>
              </a:ext>
            </a:extLst>
          </p:cNvPr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580" y="1383505"/>
            <a:ext cx="2489243" cy="266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79C606ED-39E9-4B2C-8119-D0FB5807C9E7}"/>
              </a:ext>
            </a:extLst>
          </p:cNvPr>
          <p:cNvSpPr txBox="1"/>
          <p:nvPr/>
        </p:nvSpPr>
        <p:spPr>
          <a:xfrm>
            <a:off x="5997579" y="5059518"/>
            <a:ext cx="55229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~65% </a:t>
            </a:r>
            <a:r>
              <a:rPr lang="en-US" sz="3200" b="1" dirty="0" err="1">
                <a:solidFill>
                  <a:srgbClr val="FF0000"/>
                </a:solidFill>
              </a:rPr>
              <a:t>uit</a:t>
            </a:r>
            <a:r>
              <a:rPr lang="en-US" sz="3200" b="1" dirty="0">
                <a:solidFill>
                  <a:srgbClr val="FF0000"/>
                </a:solidFill>
              </a:rPr>
              <a:t> het </a:t>
            </a:r>
            <a:r>
              <a:rPr lang="en-US" sz="3200" b="1" dirty="0" err="1">
                <a:solidFill>
                  <a:srgbClr val="FF0000"/>
                </a:solidFill>
              </a:rPr>
              <a:t>buitenland</a:t>
            </a:r>
            <a:endParaRPr lang="nl-NL" sz="32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Gevolgen van houtstook voor het binnenmilieu onbekend | RIVM">
            <a:extLst>
              <a:ext uri="{FF2B5EF4-FFF2-40B4-BE49-F238E27FC236}">
                <a16:creationId xmlns:a16="http://schemas.microsoft.com/office/drawing/2014/main" id="{F21FD074-AF2D-4A79-BEB3-61ECACF205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308" y="4904459"/>
            <a:ext cx="2800350" cy="16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1331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AFCA6A23-7AB4-473E-AE07-12747FAACC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" r="1450" b="2"/>
          <a:stretch/>
        </p:blipFill>
        <p:spPr bwMode="auto">
          <a:xfrm>
            <a:off x="635000" y="2276475"/>
            <a:ext cx="5226050" cy="3944938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6344EC6-170A-4B08-BF2E-D3532922B38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7" r="35826"/>
          <a:stretch/>
        </p:blipFill>
        <p:spPr>
          <a:xfrm rot="5400000">
            <a:off x="7082730" y="1746944"/>
            <a:ext cx="3944938" cy="5004000"/>
          </a:xfrm>
          <a:prstGeom prst="rect">
            <a:avLst/>
          </a:prstGeom>
          <a:noFill/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64D2E9E-1098-4764-B48C-B1B29BD6D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</p:spPr>
        <p:txBody>
          <a:bodyPr anchor="b">
            <a:normAutofit/>
          </a:bodyPr>
          <a:lstStyle/>
          <a:p>
            <a:r>
              <a:rPr lang="en-US" dirty="0"/>
              <a:t>NO2 </a:t>
            </a:r>
            <a:r>
              <a:rPr lang="en-US" dirty="0" err="1"/>
              <a:t>meten</a:t>
            </a:r>
            <a:r>
              <a:rPr lang="en-US" dirty="0"/>
              <a:t> met </a:t>
            </a:r>
            <a:r>
              <a:rPr lang="en-US" dirty="0" err="1"/>
              <a:t>Palmes</a:t>
            </a:r>
            <a:r>
              <a:rPr lang="en-US" dirty="0"/>
              <a:t> </a:t>
            </a:r>
            <a:r>
              <a:rPr lang="en-US" dirty="0" err="1"/>
              <a:t>buisjes</a:t>
            </a:r>
            <a:endParaRPr lang="nl-NL" dirty="0"/>
          </a:p>
        </p:txBody>
      </p:sp>
      <p:sp>
        <p:nvSpPr>
          <p:cNvPr id="13" name="Date Placeholder 4">
            <a:extLst>
              <a:ext uri="{FF2B5EF4-FFF2-40B4-BE49-F238E27FC236}">
                <a16:creationId xmlns:a16="http://schemas.microsoft.com/office/drawing/2014/main" id="{5457936A-6348-6109-AADC-D41E49FAAA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endParaRPr lang="nl-NL"/>
          </a:p>
        </p:txBody>
      </p:sp>
      <p:sp>
        <p:nvSpPr>
          <p:cNvPr id="15" name="Footer Placeholder 5">
            <a:extLst>
              <a:ext uri="{FF2B5EF4-FFF2-40B4-BE49-F238E27FC236}">
                <a16:creationId xmlns:a16="http://schemas.microsoft.com/office/drawing/2014/main" id="{41ED3C4C-51FB-AEC4-DAD9-00E29A7BC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91F79E8-75F3-4115-B084-CC954EA95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30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41126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BAEE75A8-ED55-4F9D-8DBD-5F9CD0853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4478" y="-50240"/>
            <a:ext cx="574937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1127E6C-8080-4E3A-AAA7-7C7C0F0FC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735279"/>
            <a:ext cx="6473371" cy="948047"/>
          </a:xfrm>
        </p:spPr>
        <p:txBody>
          <a:bodyPr anchor="b">
            <a:normAutofit fontScale="90000"/>
          </a:bodyPr>
          <a:lstStyle/>
          <a:p>
            <a:r>
              <a:rPr lang="en-US" err="1"/>
              <a:t>Waarde</a:t>
            </a:r>
            <a:r>
              <a:rPr lang="en-US"/>
              <a:t> van </a:t>
            </a:r>
            <a:r>
              <a:rPr lang="en-US" err="1"/>
              <a:t>een</a:t>
            </a:r>
            <a:r>
              <a:rPr lang="en-US"/>
              <a:t> “</a:t>
            </a:r>
            <a:r>
              <a:rPr lang="en-US" err="1"/>
              <a:t>Samen</a:t>
            </a:r>
            <a:r>
              <a:rPr lang="en-US"/>
              <a:t> </a:t>
            </a:r>
            <a:r>
              <a:rPr lang="en-US" err="1"/>
              <a:t>Meten</a:t>
            </a:r>
            <a:r>
              <a:rPr lang="en-US"/>
              <a:t> community”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1668994F-8BFC-00F1-E4BD-EED3E85236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endParaRPr lang="nl-NL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1C2C7F35-EF96-7D15-9142-0DB5C4692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4A4396-5B03-4597-B494-3A4E719AF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31</a:t>
            </a:fld>
            <a:endParaRPr lang="nl-NL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9F64B2E-2F28-4926-BBD6-2265881009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2289485"/>
            <a:ext cx="7104743" cy="3931928"/>
          </a:xfrm>
        </p:spPr>
        <p:txBody>
          <a:bodyPr/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3FC2A3F-DB8B-4E30-9365-C542D03D88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860" y="1875446"/>
            <a:ext cx="6779759" cy="425223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A5D72D8-3FA8-4F02-ACF6-FE86357D5614}"/>
              </a:ext>
            </a:extLst>
          </p:cNvPr>
          <p:cNvSpPr txBox="1"/>
          <p:nvPr/>
        </p:nvSpPr>
        <p:spPr>
          <a:xfrm>
            <a:off x="5547389" y="6300630"/>
            <a:ext cx="6009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/>
              <a:t>Siteur</a:t>
            </a:r>
            <a:r>
              <a:rPr lang="en-US"/>
              <a:t> et al., </a:t>
            </a:r>
            <a:r>
              <a:rPr lang="en-US" err="1"/>
              <a:t>Tijdschrift</a:t>
            </a:r>
            <a:r>
              <a:rPr lang="en-US"/>
              <a:t> Lucht, September 2021</a:t>
            </a:r>
          </a:p>
        </p:txBody>
      </p:sp>
    </p:spTree>
    <p:extLst>
      <p:ext uri="{BB962C8B-B14F-4D97-AF65-F5344CB8AC3E}">
        <p14:creationId xmlns:p14="http://schemas.microsoft.com/office/powerpoint/2010/main" val="2223532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1" y="1959291"/>
            <a:ext cx="5268476" cy="2950899"/>
          </a:xfrm>
          <a:prstGeom prst="rect">
            <a:avLst/>
          </a:prstGeom>
        </p:spPr>
      </p:pic>
      <p:sp>
        <p:nvSpPr>
          <p:cNvPr id="6" name="Title 2"/>
          <p:cNvSpPr txBox="1">
            <a:spLocks/>
          </p:cNvSpPr>
          <p:nvPr/>
        </p:nvSpPr>
        <p:spPr>
          <a:xfrm>
            <a:off x="647700" y="1284290"/>
            <a:ext cx="10896600" cy="4445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itchFamily="34" charset="0"/>
                <a:cs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itchFamily="34" charset="0"/>
                <a:cs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itchFamily="34" charset="0"/>
                <a:cs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r>
              <a:rPr lang="nl-NL" sz="3467" kern="0" dirty="0"/>
              <a:t>Meer info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23243" y="1636540"/>
            <a:ext cx="339067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@samenmeten</a:t>
            </a:r>
          </a:p>
          <a:p>
            <a:endParaRPr lang="nl-NL" sz="2400" dirty="0"/>
          </a:p>
          <a:p>
            <a:r>
              <a:rPr lang="nl-NL" sz="2400" dirty="0"/>
              <a:t>Samen milieu meten</a:t>
            </a:r>
          </a:p>
          <a:p>
            <a:endParaRPr lang="nl-NL" sz="2400" dirty="0"/>
          </a:p>
        </p:txBody>
      </p:sp>
      <p:pic>
        <p:nvPicPr>
          <p:cNvPr id="1026" name="Picture 2" descr="Image result for twitter symbole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928" y="1663541"/>
            <a:ext cx="455168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3" t="24315" r="30104" b="20702"/>
          <a:stretch/>
        </p:blipFill>
        <p:spPr bwMode="auto">
          <a:xfrm>
            <a:off x="6389965" y="2434173"/>
            <a:ext cx="570132" cy="51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29979" y="4965171"/>
            <a:ext cx="5764720" cy="11902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>
              <a:lnSpc>
                <a:spcPct val="160000"/>
              </a:lnSpc>
            </a:pPr>
            <a:r>
              <a:rPr lang="en-US" sz="2400" kern="0" dirty="0">
                <a:solidFill>
                  <a:schemeClr val="accent1">
                    <a:lumMod val="50000"/>
                  </a:schemeClr>
                </a:solidFill>
              </a:rPr>
              <a:t>samenmeten.nl</a:t>
            </a:r>
          </a:p>
          <a:p>
            <a:pPr lvl="1">
              <a:lnSpc>
                <a:spcPct val="160000"/>
              </a:lnSpc>
            </a:pPr>
            <a:r>
              <a:rPr lang="en-US" sz="2400" kern="0" dirty="0">
                <a:solidFill>
                  <a:schemeClr val="accent1">
                    <a:lumMod val="50000"/>
                  </a:schemeClr>
                </a:solidFill>
              </a:rPr>
              <a:t>samenmeten.rivm.nl/</a:t>
            </a:r>
            <a:r>
              <a:rPr lang="en-US" sz="2400" kern="0" dirty="0" err="1">
                <a:solidFill>
                  <a:schemeClr val="accent1">
                    <a:lumMod val="50000"/>
                  </a:schemeClr>
                </a:solidFill>
              </a:rPr>
              <a:t>dataportaal</a:t>
            </a:r>
            <a:endParaRPr lang="en-US" sz="2400" kern="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754AD65-23A0-4048-A795-B0FB98AAD31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33201"/>
          <a:stretch/>
        </p:blipFill>
        <p:spPr>
          <a:xfrm>
            <a:off x="6446312" y="3140968"/>
            <a:ext cx="5622309" cy="2950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6139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083CF7AF-A5D2-4395-8450-0C0AA010E5A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nl-NL" sz="1500" dirty="0"/>
              <a:t>Nova Fitness SDS011</a:t>
            </a:r>
          </a:p>
          <a:p>
            <a:r>
              <a:rPr lang="nl-NL" sz="1500" dirty="0"/>
              <a:t>Grootste aantallen</a:t>
            </a:r>
          </a:p>
          <a:p>
            <a:r>
              <a:rPr lang="nl-NL" sz="1500" dirty="0"/>
              <a:t>O.a. </a:t>
            </a:r>
            <a:r>
              <a:rPr lang="nl-NL" sz="1500" dirty="0" err="1"/>
              <a:t>Sensor.Community</a:t>
            </a:r>
            <a:endParaRPr lang="nl-NL" sz="1500" dirty="0"/>
          </a:p>
          <a:p>
            <a:r>
              <a:rPr lang="nl-NL" sz="1500" dirty="0"/>
              <a:t>Gevoelig voor luchtvochtigheid</a:t>
            </a:r>
          </a:p>
          <a:p>
            <a:r>
              <a:rPr lang="nl-NL" sz="1500" dirty="0"/>
              <a:t>Verschillen tussen sensoren</a:t>
            </a:r>
          </a:p>
          <a:p>
            <a:endParaRPr lang="nl-NL" sz="1500" dirty="0"/>
          </a:p>
          <a:p>
            <a:pPr marL="0" indent="0">
              <a:buNone/>
            </a:pPr>
            <a:r>
              <a:rPr lang="nl-NL" sz="1500" dirty="0" err="1"/>
              <a:t>Sensirion</a:t>
            </a:r>
            <a:r>
              <a:rPr lang="nl-NL" sz="1500" dirty="0"/>
              <a:t> SPS30</a:t>
            </a:r>
          </a:p>
          <a:p>
            <a:r>
              <a:rPr lang="nl-NL" sz="1500" dirty="0"/>
              <a:t>In opkomst</a:t>
            </a:r>
          </a:p>
          <a:p>
            <a:r>
              <a:rPr lang="nl-NL" sz="1500" dirty="0"/>
              <a:t>O.a. Snuffelfiets / SODAQ AIR</a:t>
            </a:r>
          </a:p>
          <a:p>
            <a:r>
              <a:rPr lang="nl-NL" sz="1500" dirty="0"/>
              <a:t>Vooral voor PM2.5</a:t>
            </a:r>
          </a:p>
          <a:p>
            <a:r>
              <a:rPr lang="nl-NL" sz="1500" dirty="0"/>
              <a:t>Lijkt stabieler</a:t>
            </a:r>
          </a:p>
          <a:p>
            <a:endParaRPr lang="nl-NL" sz="1500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56FCC4BE-A18A-4ECC-85AC-562207F67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 anchor="b">
            <a:normAutofit/>
          </a:bodyPr>
          <a:lstStyle/>
          <a:p>
            <a:r>
              <a:rPr lang="en-US" dirty="0" err="1"/>
              <a:t>Fijnstof</a:t>
            </a:r>
            <a:r>
              <a:rPr lang="en-US" dirty="0"/>
              <a:t> </a:t>
            </a:r>
            <a:r>
              <a:rPr lang="en-US" dirty="0" err="1"/>
              <a:t>sensoren</a:t>
            </a:r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76571DB4-DF02-4326-8A69-2883D8F674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9640" y="1066799"/>
            <a:ext cx="3234519" cy="5154613"/>
          </a:xfrm>
          <a:prstGeom prst="rect">
            <a:avLst/>
          </a:prstGeom>
          <a:noFill/>
        </p:spPr>
      </p:pic>
      <p:sp>
        <p:nvSpPr>
          <p:cNvPr id="14" name="Date Placeholder 4">
            <a:extLst>
              <a:ext uri="{FF2B5EF4-FFF2-40B4-BE49-F238E27FC236}">
                <a16:creationId xmlns:a16="http://schemas.microsoft.com/office/drawing/2014/main" id="{510A5C9D-BBE0-B1BD-AD46-2802C7AB25B2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endParaRPr lang="nl-NL"/>
          </a:p>
        </p:txBody>
      </p:sp>
      <p:sp>
        <p:nvSpPr>
          <p:cNvPr id="16" name="Footer Placeholder 5">
            <a:extLst>
              <a:ext uri="{FF2B5EF4-FFF2-40B4-BE49-F238E27FC236}">
                <a16:creationId xmlns:a16="http://schemas.microsoft.com/office/drawing/2014/main" id="{6F822065-9D28-C6B0-8DC7-425AAD876E86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B685280-C809-4A28-A19B-A2BDF57B6393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33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40225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B3614F4-6791-4E27-9E8A-49F6B35879E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nl-NL" b="1" dirty="0"/>
              <a:t>Voor inwoners</a:t>
            </a:r>
          </a:p>
          <a:p>
            <a:r>
              <a:rPr lang="nl-NL" dirty="0"/>
              <a:t>Oplossing voor generieke uitdagingen (dataportaal, kennisuitwisseling etc.)</a:t>
            </a:r>
          </a:p>
          <a:p>
            <a:endParaRPr lang="nl-NL" dirty="0"/>
          </a:p>
          <a:p>
            <a:r>
              <a:rPr lang="nl-NL" dirty="0"/>
              <a:t>Meerwaarde door kalibratie op afstand m.b.v. referentiestations</a:t>
            </a:r>
          </a:p>
          <a:p>
            <a:endParaRPr lang="nl-NL" dirty="0"/>
          </a:p>
          <a:p>
            <a:r>
              <a:rPr lang="nl-NL" dirty="0"/>
              <a:t>Signalering afwijkende sensormetingen</a:t>
            </a:r>
            <a:endParaRPr lang="en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BA68579-0133-4C2F-BFF4-6AE99551B43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sz="2200" b="1"/>
              <a:t>Voor RIVM</a:t>
            </a:r>
          </a:p>
          <a:p>
            <a:r>
              <a:rPr lang="nl-NL" sz="2200"/>
              <a:t>Inzicht in redenen waarom mensen leefomgeving meten</a:t>
            </a:r>
          </a:p>
          <a:p>
            <a:endParaRPr lang="nl-NL" sz="2200"/>
          </a:p>
          <a:p>
            <a:r>
              <a:rPr lang="nl-NL" sz="2200"/>
              <a:t>Enorme hoeveelheid sensordata</a:t>
            </a:r>
          </a:p>
          <a:p>
            <a:endParaRPr lang="nl-NL" sz="2200"/>
          </a:p>
          <a:p>
            <a:r>
              <a:rPr lang="nl-NL" sz="2200"/>
              <a:t>Flexibiliteit, breed netwerk actieve burgers</a:t>
            </a:r>
            <a:endParaRPr lang="en-NL" sz="220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D46F752-6AFD-4A0E-9DFD-46C32DC0F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Win - win</a:t>
            </a:r>
            <a:endParaRPr lang="en-NL" dirty="0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A45B24D-B74F-458B-A50F-47CC6EB18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AC798FE-F1DD-4588-8BC3-FAE84895B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0C50DCA-5074-483E-81A8-9D77AFBC6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34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4635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</p:spPr>
        <p:txBody>
          <a:bodyPr vert="horz" lIns="180000" tIns="180000" rIns="180000" bIns="72000" rtlCol="0" anchor="b">
            <a:normAutofit/>
          </a:bodyPr>
          <a:lstStyle/>
          <a:p>
            <a:r>
              <a:rPr lang="nl-NL" b="1" kern="1200" cap="all" baseline="0" dirty="0">
                <a:latin typeface="+mn-lt"/>
                <a:ea typeface="+mn-ea"/>
                <a:cs typeface="+mn-cs"/>
                <a:hlinkClick r:id="rId3"/>
              </a:rPr>
              <a:t>meten</a:t>
            </a:r>
            <a:endParaRPr lang="nl-NL" b="1" kern="1200" cap="all" baseline="0" dirty="0"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b="0" kern="1200" baseline="0">
                <a:latin typeface="+mj-lt"/>
                <a:ea typeface="+mj-ea"/>
                <a:cs typeface="+mj-cs"/>
              </a:rPr>
              <a:t>Wat doet het RIVM?</a:t>
            </a:r>
          </a:p>
        </p:txBody>
      </p:sp>
      <p:sp>
        <p:nvSpPr>
          <p:cNvPr id="8199" name="Date Placeholder 6">
            <a:extLst>
              <a:ext uri="{FF2B5EF4-FFF2-40B4-BE49-F238E27FC236}">
                <a16:creationId xmlns:a16="http://schemas.microsoft.com/office/drawing/2014/main" id="{CCA02F4A-FDB4-F84D-BA0D-1713168CA4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endParaRPr lang="nl-NL"/>
          </a:p>
        </p:txBody>
      </p:sp>
      <p:sp>
        <p:nvSpPr>
          <p:cNvPr id="8201" name="Footer Placeholder 7">
            <a:extLst>
              <a:ext uri="{FF2B5EF4-FFF2-40B4-BE49-F238E27FC236}">
                <a16:creationId xmlns:a16="http://schemas.microsoft.com/office/drawing/2014/main" id="{B14EDB00-1A95-9C32-D622-0DB91C3D3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endParaRPr lang="nl-NL"/>
          </a:p>
        </p:txBody>
      </p:sp>
      <p:sp>
        <p:nvSpPr>
          <p:cNvPr id="8203" name="Slide Number Placeholder 8">
            <a:extLst>
              <a:ext uri="{FF2B5EF4-FFF2-40B4-BE49-F238E27FC236}">
                <a16:creationId xmlns:a16="http://schemas.microsoft.com/office/drawing/2014/main" id="{F586C657-074F-0535-A170-78CC849E4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/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35</a:t>
            </a:fld>
            <a:endParaRPr lang="nl-NL"/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A897809F-B1B2-41A4-915B-80BD92CD9A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44" t="5187" r="4003" b="7310"/>
          <a:stretch/>
        </p:blipFill>
        <p:spPr bwMode="auto">
          <a:xfrm>
            <a:off x="812071" y="2954037"/>
            <a:ext cx="5178461" cy="30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EE06B3C4-73F0-4FDC-9852-8B5FF8674B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5971" y="1526536"/>
            <a:ext cx="5321028" cy="4499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038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, map&#10;&#10;Description automatically generated">
            <a:extLst>
              <a:ext uri="{FF2B5EF4-FFF2-40B4-BE49-F238E27FC236}">
                <a16:creationId xmlns:a16="http://schemas.microsoft.com/office/drawing/2014/main" id="{8937680E-197B-40DD-AD5F-4004D31040BB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688" y="2276475"/>
            <a:ext cx="3522663" cy="3944938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606B216-A686-4A53-8AD1-DA56177E7C5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9766" r="29755" b="6649"/>
          <a:stretch/>
        </p:blipFill>
        <p:spPr>
          <a:xfrm>
            <a:off x="4646613" y="2276475"/>
            <a:ext cx="6489700" cy="394493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044A924-07A2-4953-923F-858376137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</p:spPr>
        <p:txBody>
          <a:bodyPr anchor="b">
            <a:normAutofit/>
          </a:bodyPr>
          <a:lstStyle/>
          <a:p>
            <a:r>
              <a:rPr lang="en-US" dirty="0"/>
              <a:t>Meer details in </a:t>
            </a:r>
            <a:r>
              <a:rPr lang="en-US" dirty="0" err="1"/>
              <a:t>modellen</a:t>
            </a:r>
            <a:r>
              <a:rPr lang="en-US" dirty="0"/>
              <a:t> met </a:t>
            </a:r>
            <a:r>
              <a:rPr lang="en-US" dirty="0" err="1"/>
              <a:t>sensordata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4590945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012D34-E247-4D02-A7CD-80BD9C96F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</p:spPr>
        <p:txBody>
          <a:bodyPr anchor="b">
            <a:normAutofit/>
          </a:bodyPr>
          <a:lstStyle/>
          <a:p>
            <a:r>
              <a:rPr lang="en-US" dirty="0"/>
              <a:t>RIVM </a:t>
            </a:r>
            <a:r>
              <a:rPr lang="en-US" dirty="0" err="1"/>
              <a:t>en</a:t>
            </a:r>
            <a:r>
              <a:rPr lang="en-US" dirty="0"/>
              <a:t> citizen science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C955543-90A2-4E93-8BE1-DE959AD10D6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>
            <a:normAutofit/>
          </a:bodyPr>
          <a:lstStyle/>
          <a:p>
            <a:r>
              <a:rPr lang="en-US" dirty="0" err="1"/>
              <a:t>Samen</a:t>
            </a:r>
            <a:r>
              <a:rPr lang="en-US" dirty="0"/>
              <a:t> </a:t>
            </a:r>
            <a:r>
              <a:rPr lang="en-US" dirty="0" err="1"/>
              <a:t>Meten</a:t>
            </a:r>
            <a:endParaRPr lang="en-US" dirty="0"/>
          </a:p>
          <a:p>
            <a:pPr lvl="1"/>
            <a:r>
              <a:rPr lang="en-US" sz="2000" dirty="0" err="1"/>
              <a:t>Dataportaal</a:t>
            </a:r>
            <a:endParaRPr lang="en-US" sz="2000" dirty="0"/>
          </a:p>
          <a:p>
            <a:pPr lvl="1"/>
            <a:r>
              <a:rPr lang="en-US" sz="2000" dirty="0" err="1"/>
              <a:t>Kennisportaal</a:t>
            </a:r>
            <a:endParaRPr lang="en-US" sz="2000" dirty="0"/>
          </a:p>
          <a:p>
            <a:pPr lvl="1"/>
            <a:r>
              <a:rPr lang="en-US" sz="2000" dirty="0"/>
              <a:t>Community</a:t>
            </a:r>
            <a:endParaRPr lang="nl-NL" sz="2000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3E755558-F1AC-4DC8-A337-0FF0FE0EF15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9" r="-2" b="-2"/>
          <a:stretch/>
        </p:blipFill>
        <p:spPr>
          <a:xfrm>
            <a:off x="635000" y="2276475"/>
            <a:ext cx="7178964" cy="3944938"/>
          </a:xfrm>
          <a:prstGeom prst="rect">
            <a:avLst/>
          </a:prstGeom>
          <a:noFill/>
        </p:spPr>
      </p:pic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76641E7-5C85-403D-A642-96B31E415208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635000" y="6543488"/>
            <a:ext cx="5003800" cy="264272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8624F8F1-D3FF-414F-B29B-6C7D3BD3DBC9}" type="datetime1">
              <a:rPr lang="nl-NL" smtClean="0"/>
              <a:pPr>
                <a:spcAft>
                  <a:spcPts val="600"/>
                </a:spcAft>
              </a:pPr>
              <a:t>11-10-2022</a:t>
            </a:fld>
            <a:endParaRPr lang="nl-NL"/>
          </a:p>
        </p:txBody>
      </p:sp>
      <p:sp>
        <p:nvSpPr>
          <p:cNvPr id="20" name="Footer Placeholder 5">
            <a:extLst>
              <a:ext uri="{FF2B5EF4-FFF2-40B4-BE49-F238E27FC236}">
                <a16:creationId xmlns:a16="http://schemas.microsoft.com/office/drawing/2014/main" id="{79144096-941B-4D66-A6E9-19F5E9C7171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DF19BB7-E5D3-439B-9F11-2F14CD844A3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562363EE-DBF8-4CB5-A961-A4ABD440ACEC}" type="slidenum">
              <a:rPr lang="nl-NL" smtClean="0"/>
              <a:pPr>
                <a:spcAft>
                  <a:spcPts val="600"/>
                </a:spcAft>
              </a:pPr>
              <a:t>37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23542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 </a:t>
            </a:r>
            <a:r>
              <a:rPr lang="en-US" dirty="0" err="1"/>
              <a:t>rol</a:t>
            </a:r>
            <a:r>
              <a:rPr lang="en-US" dirty="0"/>
              <a:t> van RIVM </a:t>
            </a:r>
            <a:r>
              <a:rPr lang="en-US" dirty="0" err="1"/>
              <a:t>en</a:t>
            </a:r>
            <a:r>
              <a:rPr lang="en-US" dirty="0"/>
              <a:t> GGD</a:t>
            </a:r>
            <a:endParaRPr lang="nl-NL" dirty="0"/>
          </a:p>
        </p:txBody>
      </p:sp>
      <p:sp>
        <p:nvSpPr>
          <p:cNvPr id="3" name="Rectangle 2"/>
          <p:cNvSpPr/>
          <p:nvPr/>
        </p:nvSpPr>
        <p:spPr>
          <a:xfrm>
            <a:off x="635000" y="2204004"/>
            <a:ext cx="624477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Burgers/</a:t>
            </a:r>
            <a:r>
              <a:rPr lang="en-US" sz="2000" dirty="0" err="1"/>
              <a:t>gemeentes</a:t>
            </a:r>
            <a:r>
              <a:rPr lang="en-US" sz="2000" dirty="0"/>
              <a:t> </a:t>
            </a:r>
            <a:r>
              <a:rPr lang="en-US" sz="2000" dirty="0" err="1"/>
              <a:t>meten</a:t>
            </a:r>
            <a:r>
              <a:rPr lang="en-US" sz="2000" dirty="0"/>
              <a:t> </a:t>
            </a:r>
          </a:p>
          <a:p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/>
              <a:t>wij</a:t>
            </a:r>
            <a:r>
              <a:rPr lang="en-US" sz="2000" dirty="0"/>
              <a:t> </a:t>
            </a:r>
            <a:r>
              <a:rPr lang="en-US" sz="2000" dirty="0" err="1"/>
              <a:t>ondersteunen</a:t>
            </a:r>
            <a:r>
              <a:rPr lang="en-US" sz="2000" dirty="0"/>
              <a:t> </a:t>
            </a:r>
            <a:r>
              <a:rPr lang="en-US" sz="2000" dirty="0" err="1"/>
              <a:t>bij</a:t>
            </a:r>
            <a:r>
              <a:rPr lang="en-US" sz="2000" dirty="0"/>
              <a:t> </a:t>
            </a:r>
          </a:p>
          <a:p>
            <a:endParaRPr lang="en-US" sz="2000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2"/>
                </a:solidFill>
              </a:rPr>
              <a:t>Begrijpen</a:t>
            </a:r>
            <a:r>
              <a:rPr lang="en-US" sz="2000" dirty="0">
                <a:solidFill>
                  <a:schemeClr val="tx2"/>
                </a:solidFill>
              </a:rPr>
              <a:t> van de data</a:t>
            </a:r>
          </a:p>
          <a:p>
            <a:r>
              <a:rPr lang="en-US" sz="2000" dirty="0">
                <a:solidFill>
                  <a:schemeClr val="accent2"/>
                </a:solidFill>
              </a:rPr>
              <a:t> </a:t>
            </a:r>
            <a:endParaRPr lang="en-US" sz="2000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2"/>
                </a:solidFill>
              </a:rPr>
              <a:t>Gebruiken</a:t>
            </a:r>
            <a:r>
              <a:rPr lang="en-US" sz="2000" dirty="0">
                <a:solidFill>
                  <a:schemeClr val="tx2"/>
                </a:solidFill>
              </a:rPr>
              <a:t> van de data</a:t>
            </a:r>
            <a:r>
              <a:rPr lang="en-US" sz="2000" dirty="0"/>
              <a:t> </a:t>
            </a:r>
          </a:p>
          <a:p>
            <a:r>
              <a:rPr lang="en-US" sz="2000" dirty="0"/>
              <a:t>	in </a:t>
            </a:r>
            <a:r>
              <a:rPr lang="en-US" sz="2000" dirty="0" err="1"/>
              <a:t>onze</a:t>
            </a:r>
            <a:r>
              <a:rPr lang="en-US" sz="2000" dirty="0"/>
              <a:t> </a:t>
            </a:r>
            <a:r>
              <a:rPr lang="en-US" sz="2000" dirty="0" err="1"/>
              <a:t>reguliere</a:t>
            </a:r>
            <a:r>
              <a:rPr lang="en-US" sz="2000" dirty="0"/>
              <a:t> </a:t>
            </a:r>
            <a:r>
              <a:rPr lang="en-US" sz="2000" dirty="0" err="1"/>
              <a:t>milieumonitoring</a:t>
            </a:r>
            <a:endParaRPr lang="en-US" sz="2000" dirty="0"/>
          </a:p>
          <a:p>
            <a:r>
              <a:rPr lang="en-US" sz="2000" dirty="0"/>
              <a:t>	</a:t>
            </a:r>
            <a:r>
              <a:rPr lang="en-US" sz="2000" dirty="0" err="1"/>
              <a:t>èn</a:t>
            </a:r>
            <a:r>
              <a:rPr lang="en-US" sz="2000" dirty="0"/>
              <a:t> door burgers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2"/>
                </a:solidFill>
              </a:rPr>
              <a:t>Waarde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toevoegen</a:t>
            </a:r>
            <a:endParaRPr lang="en-US" sz="2000" dirty="0">
              <a:solidFill>
                <a:schemeClr val="tx2"/>
              </a:solidFill>
            </a:endParaRPr>
          </a:p>
          <a:p>
            <a:r>
              <a:rPr lang="en-US" sz="2000" dirty="0"/>
              <a:t>	Door </a:t>
            </a:r>
            <a:r>
              <a:rPr lang="en-US" sz="2000" dirty="0" err="1"/>
              <a:t>kalibratie</a:t>
            </a:r>
            <a:r>
              <a:rPr lang="en-US" sz="2000" dirty="0"/>
              <a:t> </a:t>
            </a:r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/>
              <a:t>plausibiliteitsscore</a:t>
            </a:r>
            <a:endParaRPr lang="en-US" sz="2000" dirty="0"/>
          </a:p>
          <a:p>
            <a:endParaRPr lang="en-US" sz="2000" dirty="0">
              <a:solidFill>
                <a:schemeClr val="accent6"/>
              </a:solidFill>
            </a:endParaRPr>
          </a:p>
        </p:txBody>
      </p:sp>
      <p:pic>
        <p:nvPicPr>
          <p:cNvPr id="1026" name="Picture 2" descr="Hollandse Luchten | Burgermetingen in Noord-Holland">
            <a:extLst>
              <a:ext uri="{FF2B5EF4-FFF2-40B4-BE49-F238E27FC236}">
                <a16:creationId xmlns:a16="http://schemas.microsoft.com/office/drawing/2014/main" id="{6EF31FFA-C90A-4958-83DF-E0291A9B5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270" y="2738437"/>
            <a:ext cx="3305175" cy="138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9397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1284289"/>
            <a:ext cx="10896600" cy="444500"/>
          </a:xfrm>
        </p:spPr>
        <p:txBody>
          <a:bodyPr>
            <a:normAutofit fontScale="90000"/>
          </a:bodyPr>
          <a:lstStyle/>
          <a:p>
            <a:r>
              <a:rPr lang="nl-NL" dirty="0"/>
              <a:t>Waar komt fijnstof vandaan?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937084CD-9DF4-4CDF-AFCB-A0BBFB3346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821" y="1973489"/>
            <a:ext cx="5898357" cy="3932238"/>
          </a:xfr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4B654FC6-01EE-4FBC-8086-C94E09CF8537}"/>
              </a:ext>
            </a:extLst>
          </p:cNvPr>
          <p:cNvSpPr txBox="1"/>
          <p:nvPr/>
        </p:nvSpPr>
        <p:spPr>
          <a:xfrm>
            <a:off x="6378724" y="6418085"/>
            <a:ext cx="58332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/>
              <a:t>Bron</a:t>
            </a:r>
            <a:r>
              <a:rPr lang="en-US" sz="1200" dirty="0"/>
              <a:t>: </a:t>
            </a:r>
            <a:r>
              <a:rPr lang="en-US" sz="1200" dirty="0" err="1"/>
              <a:t>samen</a:t>
            </a:r>
            <a:r>
              <a:rPr lang="en-US" sz="1200" dirty="0"/>
              <a:t> </a:t>
            </a:r>
            <a:r>
              <a:rPr lang="en-US" sz="1200" dirty="0" err="1"/>
              <a:t>meten</a:t>
            </a:r>
            <a:r>
              <a:rPr lang="en-US" sz="1200" dirty="0"/>
              <a:t> </a:t>
            </a:r>
            <a:r>
              <a:rPr lang="en-US" sz="1200" dirty="0" err="1"/>
              <a:t>dataportaal</a:t>
            </a:r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3511098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24468-FB46-89A0-E04F-4E89E7425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 descr="Map&#10;&#10;Description automatically generated">
            <a:extLst>
              <a:ext uri="{FF2B5EF4-FFF2-40B4-BE49-F238E27FC236}">
                <a16:creationId xmlns:a16="http://schemas.microsoft.com/office/drawing/2014/main" id="{F3EA0E60-4002-4D2F-558A-F06ACCEF8E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763" y="0"/>
            <a:ext cx="6364474" cy="6762427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58F477-F7A1-BE25-97AA-106F7561B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9D3F-1EA7-43F7-9D96-BFBC84174327}" type="datetime1">
              <a:rPr lang="nl-NL" smtClean="0"/>
              <a:t>11-10-2022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05A5D3-01DB-5989-B11E-3C1BCCAAE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9BD18D-9963-BC7B-F508-356F89DBE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63EE-DBF8-4CB5-A961-A4ABD440ACEC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1664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67A3F406-5635-4954-B57C-B764AEBE9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Bron: volksgezondheidtoekomstverkenning 2018 (VTV 2018)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DEC2A12-428E-4178-A1E5-70B01A582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CD0B2-8AB2-4C6C-8876-E15753662C9B}" type="slidenum">
              <a:rPr lang="nl-NL" noProof="0" smtClean="0"/>
              <a:pPr/>
              <a:t>6</a:t>
            </a:fld>
            <a:endParaRPr lang="nl-NL" noProof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F61487C-5CDB-43BE-B174-2207FEE45E7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58813" y="1692065"/>
            <a:ext cx="5332401" cy="4288407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nl-NL" sz="1800" dirty="0"/>
              <a:t>Terwijl we vrijwel overal aan de wettelijke normen voor luchtkwaliteit voldoen is het “Buitenmilieu” verantwoordelijk voor </a:t>
            </a:r>
            <a:r>
              <a:rPr lang="nl-NL" sz="1800" b="1" i="1" dirty="0">
                <a:solidFill>
                  <a:srgbClr val="FF0000"/>
                </a:solidFill>
              </a:rPr>
              <a:t>3,5% van de totale ziektelast in NL</a:t>
            </a:r>
          </a:p>
          <a:p>
            <a:pPr lvl="1" indent="0">
              <a:buNone/>
              <a:defRPr/>
            </a:pPr>
            <a:endParaRPr lang="nl-NL" sz="1800" b="1" i="1" dirty="0"/>
          </a:p>
          <a:p>
            <a:pPr marL="642938" lvl="2" indent="-285750">
              <a:defRPr/>
            </a:pPr>
            <a:r>
              <a:rPr lang="nl-NL" dirty="0"/>
              <a:t>Dat is minder dan roken (9,4%) en ongezonde voeding (8,1%)</a:t>
            </a:r>
          </a:p>
          <a:p>
            <a:pPr lvl="1" indent="0">
              <a:buNone/>
              <a:defRPr/>
            </a:pPr>
            <a:endParaRPr lang="nl-NL" sz="1800" dirty="0"/>
          </a:p>
          <a:p>
            <a:pPr marL="642938" lvl="2" indent="-285750">
              <a:defRPr/>
            </a:pPr>
            <a:r>
              <a:rPr lang="nl-NL" dirty="0"/>
              <a:t>Vergelijkbaar met overgewicht</a:t>
            </a:r>
          </a:p>
          <a:p>
            <a:pPr marL="471488" lvl="1" indent="-285750">
              <a:defRPr/>
            </a:pPr>
            <a:endParaRPr lang="nl-NL" sz="1800" dirty="0"/>
          </a:p>
          <a:p>
            <a:pPr marL="642938" lvl="2" indent="-285750">
              <a:defRPr/>
            </a:pPr>
            <a:r>
              <a:rPr lang="nl-NL" dirty="0"/>
              <a:t>meer dan van te weinig bewegen,  alcohol gebruik</a:t>
            </a:r>
          </a:p>
          <a:p>
            <a:endParaRPr lang="nl-NL" dirty="0"/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257FB171-F292-4D77-8DF3-1E88F7B9A6BB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28D99B4A-5890-4261-849C-7B626AADE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779" y="584118"/>
            <a:ext cx="10866441" cy="930276"/>
          </a:xfrm>
        </p:spPr>
        <p:txBody>
          <a:bodyPr/>
          <a:lstStyle/>
          <a:p>
            <a:r>
              <a:rPr lang="nl-NL" dirty="0"/>
              <a:t>Ziektelast in Nederland door risicofactoren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A5D0B5F6-D112-4DDF-9A5A-615F94609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16" y="2663664"/>
            <a:ext cx="5267325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A8AEEE75-7A98-4F3F-A6F8-8C3F6C49B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816" y="4844889"/>
            <a:ext cx="52673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CD47ED51-2105-4814-8F28-BE77BFFDA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16" y="5305344"/>
            <a:ext cx="528637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9492EEEB-FF30-4472-B744-B50DEAA52D90}"/>
              </a:ext>
            </a:extLst>
          </p:cNvPr>
          <p:cNvCxnSpPr>
            <a:cxnSpLocks/>
          </p:cNvCxnSpPr>
          <p:nvPr/>
        </p:nvCxnSpPr>
        <p:spPr>
          <a:xfrm>
            <a:off x="4705350" y="5562600"/>
            <a:ext cx="1390650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>
            <a:extLst>
              <a:ext uri="{FF2B5EF4-FFF2-40B4-BE49-F238E27FC236}">
                <a16:creationId xmlns:a16="http://schemas.microsoft.com/office/drawing/2014/main" id="{4AEC1EDC-0326-4B24-9892-346E7FBDF0FE}"/>
              </a:ext>
            </a:extLst>
          </p:cNvPr>
          <p:cNvSpPr txBox="1"/>
          <p:nvPr/>
        </p:nvSpPr>
        <p:spPr>
          <a:xfrm>
            <a:off x="465110" y="6043742"/>
            <a:ext cx="5079221" cy="425363"/>
          </a:xfrm>
          <a:prstGeom prst="rect">
            <a:avLst/>
          </a:prstGeom>
        </p:spPr>
        <p:txBody>
          <a:bodyPr vert="horz" wrap="none" lIns="72000" tIns="54000" rIns="72000" bIns="54000" rtlCol="0">
            <a:noAutofit/>
          </a:bodyPr>
          <a:lstStyle/>
          <a:p>
            <a:pPr algn="l">
              <a:buClr>
                <a:schemeClr val="accent1"/>
              </a:buClr>
            </a:pPr>
            <a:r>
              <a:rPr lang="nl-NL" i="1" noProof="0" dirty="0">
                <a:solidFill>
                  <a:srgbClr val="FF0000"/>
                </a:solidFill>
                <a:latin typeface="+mj-lt"/>
              </a:rPr>
              <a:t>Buitenmilieu is voornamelijk luchtvervuiling, ook geluid</a:t>
            </a:r>
          </a:p>
        </p:txBody>
      </p:sp>
    </p:spTree>
    <p:extLst>
      <p:ext uri="{BB962C8B-B14F-4D97-AF65-F5344CB8AC3E}">
        <p14:creationId xmlns:p14="http://schemas.microsoft.com/office/powerpoint/2010/main" val="2834793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6DBCA1-EEE8-4996-A4EF-E4FB30A09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709C0-198B-4A0C-91D3-05DB38A5145A}" type="datetime1">
              <a:rPr lang="nl-NL" smtClean="0"/>
              <a:t>11-10-2022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305E3E-7303-4FEC-AE24-1DF6C3F1F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3D1153-EDFD-460A-BF86-DBEE43B65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63EE-DBF8-4CB5-A961-A4ABD440ACEC}" type="slidenum">
              <a:rPr lang="nl-NL" smtClean="0"/>
              <a:t>7</a:t>
            </a:fld>
            <a:endParaRPr lang="nl-NL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C042AB6-76AF-430D-86B8-196A83B562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666" y="0"/>
            <a:ext cx="7657563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6378B01-D3BE-4A66-B7C5-248C2EFB4C2E}"/>
              </a:ext>
            </a:extLst>
          </p:cNvPr>
          <p:cNvSpPr txBox="1"/>
          <p:nvPr/>
        </p:nvSpPr>
        <p:spPr>
          <a:xfrm>
            <a:off x="8308429" y="6337738"/>
            <a:ext cx="34368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4"/>
              </a:rPr>
              <a:t>www.schoneluchtakkoord.nl</a:t>
            </a:r>
            <a:r>
              <a:rPr lang="en-US" dirty="0"/>
              <a:t> </a:t>
            </a:r>
            <a:endParaRPr lang="nl-NL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1748FF-E9F7-4FDD-AC64-C2A28664B2F4}"/>
              </a:ext>
            </a:extLst>
          </p:cNvPr>
          <p:cNvSpPr txBox="1"/>
          <p:nvPr/>
        </p:nvSpPr>
        <p:spPr>
          <a:xfrm>
            <a:off x="8309204" y="1905506"/>
            <a:ext cx="459302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VERKEER GROOTSTE BIJDRAGE NEGATIEVE GEZONDHEIDS-EFFECTEN</a:t>
            </a:r>
            <a:endParaRPr lang="nl-NL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65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C9DCE7-67EF-4C4A-89AB-674597B9F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A6954-9435-4565-846D-3D5A9229B8BE}" type="datetime1">
              <a:rPr lang="nl-NL" smtClean="0"/>
              <a:t>11-10-2022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A2221A-57F7-4C12-8A18-1B8E2074C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DA1682-749C-4918-B371-8CA58694B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63EE-DBF8-4CB5-A961-A4ABD440ACEC}" type="slidenum">
              <a:rPr lang="nl-NL" smtClean="0"/>
              <a:t>8</a:t>
            </a:fld>
            <a:endParaRPr lang="nl-NL"/>
          </a:p>
        </p:txBody>
      </p:sp>
      <p:pic>
        <p:nvPicPr>
          <p:cNvPr id="1026" name="Picture 2" descr="tekening hoe luchtdeeltjes luchtwegen binnendringen">
            <a:extLst>
              <a:ext uri="{FF2B5EF4-FFF2-40B4-BE49-F238E27FC236}">
                <a16:creationId xmlns:a16="http://schemas.microsoft.com/office/drawing/2014/main" id="{F4C3D158-7D09-4205-814A-F2C685C00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38" y="1381125"/>
            <a:ext cx="5429250" cy="409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B4E742F-0EC9-41B3-8C38-DF3A5590007B}"/>
              </a:ext>
            </a:extLst>
          </p:cNvPr>
          <p:cNvSpPr txBox="1"/>
          <p:nvPr/>
        </p:nvSpPr>
        <p:spPr>
          <a:xfrm>
            <a:off x="6747641" y="1308538"/>
            <a:ext cx="529721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Lange </a:t>
            </a:r>
            <a:r>
              <a:rPr lang="en-US" sz="2000" b="1" dirty="0" err="1"/>
              <a:t>termijn</a:t>
            </a:r>
            <a:r>
              <a:rPr lang="en-US" sz="2000" b="1" dirty="0"/>
              <a:t> </a:t>
            </a:r>
            <a:r>
              <a:rPr lang="en-US" sz="2000" b="1" dirty="0" err="1"/>
              <a:t>effecten</a:t>
            </a:r>
            <a:r>
              <a:rPr lang="en-US" sz="2000" b="1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/>
              <a:t>Sterfte of verkorting van de levensduur,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/>
              <a:t>Hart- en vaatziekten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/>
              <a:t>Longaandoeningen</a:t>
            </a:r>
          </a:p>
          <a:p>
            <a:endParaRPr lang="nl-NL" sz="2000" dirty="0"/>
          </a:p>
          <a:p>
            <a:r>
              <a:rPr lang="nl-NL" sz="2000" b="1" dirty="0"/>
              <a:t>Korte termijn effecten:</a:t>
            </a:r>
          </a:p>
          <a:p>
            <a:r>
              <a:rPr lang="nl-NL" sz="2000" dirty="0"/>
              <a:t>	Daggemiddelde concentraties</a:t>
            </a:r>
          </a:p>
          <a:p>
            <a:r>
              <a:rPr lang="nl-NL" sz="2000" dirty="0"/>
              <a:t> </a:t>
            </a:r>
          </a:p>
          <a:p>
            <a:r>
              <a:rPr lang="nl-NL" sz="2000" dirty="0"/>
              <a:t>	Sterfte, en ziekenhuisopname 	door hart- en vaatziekten en 	longaandoeningen</a:t>
            </a:r>
          </a:p>
          <a:p>
            <a:endParaRPr lang="nl-NL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2E7EEE-4DEB-4732-A1E4-767870E0DB4D}"/>
              </a:ext>
            </a:extLst>
          </p:cNvPr>
          <p:cNvSpPr txBox="1"/>
          <p:nvPr/>
        </p:nvSpPr>
        <p:spPr>
          <a:xfrm>
            <a:off x="4083270" y="5835602"/>
            <a:ext cx="81087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GEEN “VEILIGE GRENS”</a:t>
            </a:r>
            <a:endParaRPr lang="nl-NL" sz="3200" b="1" dirty="0">
              <a:solidFill>
                <a:srgbClr val="FF0000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A291845-7990-4D22-8089-FE1275CFF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405" y="721264"/>
            <a:ext cx="11070349" cy="537258"/>
          </a:xfrm>
        </p:spPr>
        <p:txBody>
          <a:bodyPr>
            <a:normAutofit fontScale="90000"/>
          </a:bodyPr>
          <a:lstStyle/>
          <a:p>
            <a:r>
              <a:rPr lang="nl-NL" dirty="0"/>
              <a:t>Gezondheidseffecten</a:t>
            </a:r>
          </a:p>
        </p:txBody>
      </p:sp>
      <p:sp>
        <p:nvSpPr>
          <p:cNvPr id="2" name="Arrow: Up 1">
            <a:extLst>
              <a:ext uri="{FF2B5EF4-FFF2-40B4-BE49-F238E27FC236}">
                <a16:creationId xmlns:a16="http://schemas.microsoft.com/office/drawing/2014/main" id="{4FDDD37E-F8F9-408E-B98F-B5A514552E9A}"/>
              </a:ext>
            </a:extLst>
          </p:cNvPr>
          <p:cNvSpPr/>
          <p:nvPr/>
        </p:nvSpPr>
        <p:spPr>
          <a:xfrm>
            <a:off x="7067987" y="3429000"/>
            <a:ext cx="499461" cy="374833"/>
          </a:xfrm>
          <a:prstGeom prst="up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Arrow: Up 10">
            <a:extLst>
              <a:ext uri="{FF2B5EF4-FFF2-40B4-BE49-F238E27FC236}">
                <a16:creationId xmlns:a16="http://schemas.microsoft.com/office/drawing/2014/main" id="{6901E55D-96E2-4BBB-80F8-DFCB4DDC6D30}"/>
              </a:ext>
            </a:extLst>
          </p:cNvPr>
          <p:cNvSpPr/>
          <p:nvPr/>
        </p:nvSpPr>
        <p:spPr>
          <a:xfrm>
            <a:off x="7067986" y="4212677"/>
            <a:ext cx="499461" cy="374833"/>
          </a:xfrm>
          <a:prstGeom prst="up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5420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D31A50C-A977-49E7-A76E-454570C3DC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>
            <a:normAutofit/>
          </a:bodyPr>
          <a:lstStyle/>
          <a:p>
            <a:r>
              <a:rPr lang="en-US" sz="1900" dirty="0"/>
              <a:t>EU </a:t>
            </a:r>
            <a:r>
              <a:rPr lang="en-US" sz="1900" dirty="0" err="1"/>
              <a:t>grenswaarden</a:t>
            </a:r>
            <a:r>
              <a:rPr lang="en-US" sz="1900" dirty="0"/>
              <a:t> (2008)</a:t>
            </a:r>
          </a:p>
          <a:p>
            <a:pPr lvl="1"/>
            <a:r>
              <a:rPr lang="en-US" sz="1900" dirty="0" err="1"/>
              <a:t>Wettelijke</a:t>
            </a:r>
            <a:r>
              <a:rPr lang="en-US" sz="1900" dirty="0"/>
              <a:t> norm - </a:t>
            </a:r>
            <a:r>
              <a:rPr lang="en-US" sz="1900" dirty="0" err="1"/>
              <a:t>wordt</a:t>
            </a:r>
            <a:r>
              <a:rPr lang="en-US" sz="1900" dirty="0"/>
              <a:t> </a:t>
            </a:r>
            <a:r>
              <a:rPr lang="en-US" sz="1900" dirty="0" err="1"/>
              <a:t>gemonitord</a:t>
            </a:r>
            <a:endParaRPr lang="en-US" sz="1900" dirty="0"/>
          </a:p>
          <a:p>
            <a:pPr lvl="1"/>
            <a:r>
              <a:rPr lang="en-US" sz="1900" dirty="0" err="1"/>
              <a:t>Balans</a:t>
            </a:r>
            <a:r>
              <a:rPr lang="en-US" sz="1900" dirty="0"/>
              <a:t> </a:t>
            </a:r>
            <a:r>
              <a:rPr lang="en-US" sz="1900" dirty="0" err="1"/>
              <a:t>tussen</a:t>
            </a:r>
            <a:r>
              <a:rPr lang="en-US" sz="1900" dirty="0"/>
              <a:t> </a:t>
            </a:r>
            <a:r>
              <a:rPr lang="en-US" sz="1900" dirty="0" err="1"/>
              <a:t>gezondheid</a:t>
            </a:r>
            <a:r>
              <a:rPr lang="en-US" sz="1900" dirty="0"/>
              <a:t> </a:t>
            </a:r>
            <a:r>
              <a:rPr lang="en-US" sz="1900" dirty="0" err="1"/>
              <a:t>en</a:t>
            </a:r>
            <a:r>
              <a:rPr lang="en-US" sz="1900" dirty="0"/>
              <a:t> </a:t>
            </a:r>
            <a:r>
              <a:rPr lang="en-US" sz="1900" dirty="0" err="1"/>
              <a:t>haalbaarheid</a:t>
            </a:r>
            <a:endParaRPr lang="en-US" sz="1900" dirty="0"/>
          </a:p>
          <a:p>
            <a:r>
              <a:rPr lang="en-US" sz="1900" dirty="0"/>
              <a:t>WHO </a:t>
            </a:r>
            <a:r>
              <a:rPr lang="en-US" sz="1900" dirty="0" err="1"/>
              <a:t>advieswaarden</a:t>
            </a:r>
            <a:r>
              <a:rPr lang="en-US" sz="1900" dirty="0"/>
              <a:t> (2021)</a:t>
            </a:r>
          </a:p>
          <a:p>
            <a:pPr lvl="1"/>
            <a:r>
              <a:rPr lang="en-US" sz="1900" dirty="0" err="1"/>
              <a:t>Advies</a:t>
            </a:r>
            <a:endParaRPr lang="en-US" sz="1900" dirty="0"/>
          </a:p>
          <a:p>
            <a:pPr lvl="1"/>
            <a:r>
              <a:rPr lang="en-US" sz="1900" dirty="0" err="1"/>
              <a:t>Gebaseerd</a:t>
            </a:r>
            <a:r>
              <a:rPr lang="en-US" sz="1900" dirty="0"/>
              <a:t> op </a:t>
            </a:r>
            <a:r>
              <a:rPr lang="en-US" sz="1900" dirty="0" err="1"/>
              <a:t>gezondheidseffecten</a:t>
            </a:r>
            <a:endParaRPr lang="en-US" sz="1900" dirty="0"/>
          </a:p>
          <a:p>
            <a:r>
              <a:rPr lang="en-US" sz="1900" dirty="0" err="1"/>
              <a:t>Schone</a:t>
            </a:r>
            <a:r>
              <a:rPr lang="en-US" sz="1900" dirty="0"/>
              <a:t> Lucht </a:t>
            </a:r>
            <a:r>
              <a:rPr lang="en-US" sz="1900" dirty="0" err="1"/>
              <a:t>Akkoord</a:t>
            </a:r>
            <a:r>
              <a:rPr lang="en-US" sz="1900" dirty="0"/>
              <a:t> (2020)</a:t>
            </a:r>
          </a:p>
          <a:p>
            <a:pPr lvl="1"/>
            <a:r>
              <a:rPr lang="en-US" sz="1900" dirty="0"/>
              <a:t>50% </a:t>
            </a:r>
            <a:r>
              <a:rPr lang="en-US" sz="1900" dirty="0" err="1"/>
              <a:t>gezondheidswinst</a:t>
            </a:r>
            <a:r>
              <a:rPr lang="en-US" sz="1900" dirty="0"/>
              <a:t> in 2030</a:t>
            </a:r>
          </a:p>
          <a:p>
            <a:pPr marL="313200" lvl="1" indent="0">
              <a:buNone/>
            </a:pPr>
            <a:endParaRPr lang="en-US" sz="1900" dirty="0"/>
          </a:p>
          <a:p>
            <a:endParaRPr lang="nl-NL" sz="1900" dirty="0"/>
          </a:p>
        </p:txBody>
      </p:sp>
      <p:pic>
        <p:nvPicPr>
          <p:cNvPr id="6146" name="Picture 2" descr="See the source image">
            <a:extLst>
              <a:ext uri="{FF2B5EF4-FFF2-40B4-BE49-F238E27FC236}">
                <a16:creationId xmlns:a16="http://schemas.microsoft.com/office/drawing/2014/main" id="{E52FF148-F730-4571-B576-7F53A24D3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24116" y="2276475"/>
            <a:ext cx="3462165" cy="3944938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7FCBB58-A853-4232-88D9-2717830EF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</p:spPr>
        <p:txBody>
          <a:bodyPr anchor="b">
            <a:normAutofit/>
          </a:bodyPr>
          <a:lstStyle/>
          <a:p>
            <a:r>
              <a:rPr lang="en-US" dirty="0" err="1"/>
              <a:t>Luchtkwaliteitsnormen</a:t>
            </a:r>
            <a:endParaRPr lang="nl-NL" dirty="0"/>
          </a:p>
        </p:txBody>
      </p:sp>
      <p:sp>
        <p:nvSpPr>
          <p:cNvPr id="71" name="Date Placeholder 4">
            <a:extLst>
              <a:ext uri="{FF2B5EF4-FFF2-40B4-BE49-F238E27FC236}">
                <a16:creationId xmlns:a16="http://schemas.microsoft.com/office/drawing/2014/main" id="{8EEBED7E-C904-4043-9DB7-3DD5C701FD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endParaRPr lang="nl-NL"/>
          </a:p>
        </p:txBody>
      </p:sp>
      <p:sp>
        <p:nvSpPr>
          <p:cNvPr id="73" name="Footer Placeholder 5">
            <a:extLst>
              <a:ext uri="{FF2B5EF4-FFF2-40B4-BE49-F238E27FC236}">
                <a16:creationId xmlns:a16="http://schemas.microsoft.com/office/drawing/2014/main" id="{61949222-9C06-4B2E-B5C1-CBCEF2D91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18DE79-7629-4689-9AEC-7B348BEBC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0193347"/>
      </p:ext>
    </p:extLst>
  </p:cSld>
  <p:clrMapOvr>
    <a:masterClrMapping/>
  </p:clrMapOvr>
</p:sld>
</file>

<file path=ppt/theme/theme1.xml><?xml version="1.0" encoding="utf-8"?>
<a:theme xmlns:a="http://schemas.openxmlformats.org/drawingml/2006/main" name="Rijkshuisstijl Robijnrood">
  <a:themeElements>
    <a:clrScheme name="Aangepast 56">
      <a:dk1>
        <a:srgbClr val="000000"/>
      </a:dk1>
      <a:lt1>
        <a:srgbClr val="FFFFFF"/>
      </a:lt1>
      <a:dk2>
        <a:srgbClr val="CA005D"/>
      </a:dk2>
      <a:lt2>
        <a:srgbClr val="F6D8E6"/>
      </a:lt2>
      <a:accent1>
        <a:srgbClr val="F9E11E"/>
      </a:accent1>
      <a:accent2>
        <a:srgbClr val="FFB612"/>
      </a:accent2>
      <a:accent3>
        <a:srgbClr val="777C00"/>
      </a:accent3>
      <a:accent4>
        <a:srgbClr val="75D1B5"/>
      </a:accent4>
      <a:accent5>
        <a:srgbClr val="8EC9E7"/>
      </a:accent5>
      <a:accent6>
        <a:srgbClr val="017BC6"/>
      </a:accent6>
      <a:hlink>
        <a:srgbClr val="CA205D"/>
      </a:hlink>
      <a:folHlink>
        <a:srgbClr val="F6D8E6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 final versie_format_docgen  -  Alleen-lezen" id="{51EB010B-5F44-4104-9502-ED66FD5B2186}" vid="{0808B3F3-159F-4EDB-8FF3-42411BE8ABCD}"/>
    </a:ext>
  </a:extLst>
</a:theme>
</file>

<file path=ppt/theme/theme10.xml><?xml version="1.0" encoding="utf-8"?>
<a:theme xmlns:a="http://schemas.openxmlformats.org/drawingml/2006/main" name="Rijkshuisstijl Mintgroen">
  <a:themeElements>
    <a:clrScheme name="Rijks Mintgroen">
      <a:dk1>
        <a:srgbClr val="000000"/>
      </a:dk1>
      <a:lt1>
        <a:srgbClr val="FFFFFF"/>
      </a:lt1>
      <a:dk2>
        <a:srgbClr val="75D1B5"/>
      </a:dk2>
      <a:lt2>
        <a:srgbClr val="D6F1E8"/>
      </a:lt2>
      <a:accent1>
        <a:srgbClr val="38870D"/>
      </a:accent1>
      <a:accent2>
        <a:srgbClr val="F9E11E"/>
      </a:accent2>
      <a:accent3>
        <a:srgbClr val="42145F"/>
      </a:accent3>
      <a:accent4>
        <a:srgbClr val="00689A"/>
      </a:accent4>
      <a:accent5>
        <a:srgbClr val="663227"/>
      </a:accent5>
      <a:accent6>
        <a:srgbClr val="A90061"/>
      </a:accent6>
      <a:hlink>
        <a:srgbClr val="38870D"/>
      </a:hlink>
      <a:folHlink>
        <a:srgbClr val="E0EDDB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 final versie_format_docgen  -  Alleen-lezen" id="{51EB010B-5F44-4104-9502-ED66FD5B2186}" vid="{88F348BF-961C-432D-8943-053223C08343}"/>
    </a:ext>
  </a:extLst>
</a:theme>
</file>

<file path=ppt/theme/theme11.xml><?xml version="1.0" encoding="utf-8"?>
<a:theme xmlns:a="http://schemas.openxmlformats.org/drawingml/2006/main" name="Rijkshuisstijl Mosgroen">
  <a:themeElements>
    <a:clrScheme name="Rijks Mosgroen">
      <a:dk1>
        <a:srgbClr val="000000"/>
      </a:dk1>
      <a:lt1>
        <a:srgbClr val="FFFFFF"/>
      </a:lt1>
      <a:dk2>
        <a:srgbClr val="777C00"/>
      </a:dk2>
      <a:lt2>
        <a:srgbClr val="EAEBD8"/>
      </a:lt2>
      <a:accent1>
        <a:srgbClr val="F9E11E"/>
      </a:accent1>
      <a:accent2>
        <a:srgbClr val="42145F"/>
      </a:accent2>
      <a:accent3>
        <a:srgbClr val="38870D"/>
      </a:accent3>
      <a:accent4>
        <a:srgbClr val="017BC6"/>
      </a:accent4>
      <a:accent5>
        <a:srgbClr val="75D1B5"/>
      </a:accent5>
      <a:accent6>
        <a:srgbClr val="8EC9E7"/>
      </a:accent6>
      <a:hlink>
        <a:srgbClr val="777C00"/>
      </a:hlink>
      <a:folHlink>
        <a:srgbClr val="D6D6B2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 final versie_format_docgen  -  Alleen-lezen" id="{51EB010B-5F44-4104-9502-ED66FD5B2186}" vid="{EE1EDDF9-44DD-4242-A804-C220E358788C}"/>
    </a:ext>
  </a:extLst>
</a:theme>
</file>

<file path=ppt/theme/theme12.xml><?xml version="1.0" encoding="utf-8"?>
<a:theme xmlns:a="http://schemas.openxmlformats.org/drawingml/2006/main" name="Rijkshuisstijl Violet">
  <a:themeElements>
    <a:clrScheme name="Rijks Oranje">
      <a:dk1>
        <a:srgbClr val="000000"/>
      </a:dk1>
      <a:lt1>
        <a:srgbClr val="FFFFFF"/>
      </a:lt1>
      <a:dk2>
        <a:srgbClr val="E17000"/>
      </a:dk2>
      <a:lt2>
        <a:srgbClr val="FBE9D8"/>
      </a:lt2>
      <a:accent1>
        <a:srgbClr val="777C00"/>
      </a:accent1>
      <a:accent2>
        <a:srgbClr val="42145F"/>
      </a:accent2>
      <a:accent3>
        <a:srgbClr val="00689A"/>
      </a:accent3>
      <a:accent4>
        <a:srgbClr val="663227"/>
      </a:accent4>
      <a:accent5>
        <a:srgbClr val="38870D"/>
      </a:accent5>
      <a:accent6>
        <a:srgbClr val="FFB612"/>
      </a:accent6>
      <a:hlink>
        <a:srgbClr val="E17000"/>
      </a:hlink>
      <a:folHlink>
        <a:srgbClr val="F6D4B2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 final versie_format_docgen  -  Alleen-lezen" id="{51EB010B-5F44-4104-9502-ED66FD5B2186}" vid="{7466FC9E-56E5-49A4-B1C8-66A152A584CE}"/>
    </a:ext>
  </a:extLst>
</a:theme>
</file>

<file path=ppt/theme/theme13.xml><?xml version="1.0" encoding="utf-8"?>
<a:theme xmlns:a="http://schemas.openxmlformats.org/drawingml/2006/main" name="Rijkshuisstijl Paars">
  <a:themeElements>
    <a:clrScheme name="Rijks Paars">
      <a:dk1>
        <a:srgbClr val="000000"/>
      </a:dk1>
      <a:lt1>
        <a:srgbClr val="FFFFFF"/>
      </a:lt1>
      <a:dk2>
        <a:srgbClr val="42145F"/>
      </a:dk2>
      <a:lt2>
        <a:srgbClr val="E2DBE6"/>
      </a:lt2>
      <a:accent1>
        <a:srgbClr val="E17000"/>
      </a:accent1>
      <a:accent2>
        <a:srgbClr val="777C00"/>
      </a:accent2>
      <a:accent3>
        <a:srgbClr val="FFB612"/>
      </a:accent3>
      <a:accent4>
        <a:srgbClr val="94700A"/>
      </a:accent4>
      <a:accent5>
        <a:srgbClr val="F9E11E"/>
      </a:accent5>
      <a:accent6>
        <a:srgbClr val="38870D"/>
      </a:accent6>
      <a:hlink>
        <a:srgbClr val="42145F"/>
      </a:hlink>
      <a:folHlink>
        <a:srgbClr val="C6B7C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 final versie_format_docgen  -  Alleen-lezen" id="{51EB010B-5F44-4104-9502-ED66FD5B2186}" vid="{D3D20115-AE46-4A9D-B5CB-DB5BD7727E54}"/>
    </a:ext>
  </a:extLst>
</a:theme>
</file>

<file path=ppt/theme/theme14.xml><?xml version="1.0" encoding="utf-8"?>
<a:theme xmlns:a="http://schemas.openxmlformats.org/drawingml/2006/main" name="Rijkshuisstijl Bruin">
  <a:themeElements>
    <a:clrScheme name="Rijks Bruin 1">
      <a:dk1>
        <a:srgbClr val="000000"/>
      </a:dk1>
      <a:lt1>
        <a:srgbClr val="FFFFFF"/>
      </a:lt1>
      <a:dk2>
        <a:srgbClr val="94700A"/>
      </a:dk2>
      <a:lt2>
        <a:srgbClr val="EFEADA"/>
      </a:lt2>
      <a:accent1>
        <a:srgbClr val="42145F"/>
      </a:accent1>
      <a:accent2>
        <a:srgbClr val="F9E11E"/>
      </a:accent2>
      <a:accent3>
        <a:srgbClr val="38870D"/>
      </a:accent3>
      <a:accent4>
        <a:srgbClr val="D52A1C"/>
      </a:accent4>
      <a:accent5>
        <a:srgbClr val="017BC6"/>
      </a:accent5>
      <a:accent6>
        <a:srgbClr val="E17000"/>
      </a:accent6>
      <a:hlink>
        <a:srgbClr val="94700A"/>
      </a:hlink>
      <a:folHlink>
        <a:srgbClr val="DFD4B4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 final versie_format_docgen  -  Alleen-lezen" id="{51EB010B-5F44-4104-9502-ED66FD5B2186}" vid="{B2ADCE66-0746-4298-9DB5-8E18C787113E}"/>
    </a:ext>
  </a:extLst>
</a:theme>
</file>

<file path=ppt/theme/theme15.xml><?xml version="1.0" encoding="utf-8"?>
<a:theme xmlns:a="http://schemas.openxmlformats.org/drawingml/2006/main" name="Rijkshuisstijl Donkerblauw">
  <a:themeElements>
    <a:clrScheme name="Rijks Donkerblauw">
      <a:dk1>
        <a:srgbClr val="000000"/>
      </a:dk1>
      <a:lt1>
        <a:srgbClr val="FFFFFF"/>
      </a:lt1>
      <a:dk2>
        <a:srgbClr val="00689A"/>
      </a:dk2>
      <a:lt2>
        <a:srgbClr val="E4EFF9"/>
      </a:lt2>
      <a:accent1>
        <a:srgbClr val="F092CD"/>
      </a:accent1>
      <a:accent2>
        <a:srgbClr val="F9E11E"/>
      </a:accent2>
      <a:accent3>
        <a:srgbClr val="FFB612"/>
      </a:accent3>
      <a:accent4>
        <a:srgbClr val="017BC6"/>
      </a:accent4>
      <a:accent5>
        <a:srgbClr val="75D1B5"/>
      </a:accent5>
      <a:accent6>
        <a:srgbClr val="E17000"/>
      </a:accent6>
      <a:hlink>
        <a:srgbClr val="00689A"/>
      </a:hlink>
      <a:folHlink>
        <a:srgbClr val="CCDFF0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 final versie_format_docgen  -  Alleen-lezen" id="{51EB010B-5F44-4104-9502-ED66FD5B2186}" vid="{6FE370F1-35D5-49F6-BFFE-A85E947D0953}"/>
    </a:ext>
  </a:extLst>
</a:theme>
</file>

<file path=ppt/theme/theme16.xml><?xml version="1.0" encoding="utf-8"?>
<a:theme xmlns:a="http://schemas.openxmlformats.org/drawingml/2006/main" name="Rijkshuisstijl Donkerbruin">
  <a:themeElements>
    <a:clrScheme name="Rijks Donker Bruin">
      <a:dk1>
        <a:srgbClr val="000000"/>
      </a:dk1>
      <a:lt1>
        <a:srgbClr val="FFFFFF"/>
      </a:lt1>
      <a:dk2>
        <a:srgbClr val="663227"/>
      </a:dk2>
      <a:lt2>
        <a:srgbClr val="E7E1DE"/>
      </a:lt2>
      <a:accent1>
        <a:srgbClr val="A90061"/>
      </a:accent1>
      <a:accent2>
        <a:srgbClr val="D52A1C"/>
      </a:accent2>
      <a:accent3>
        <a:srgbClr val="FFB612"/>
      </a:accent3>
      <a:accent4>
        <a:srgbClr val="017BC6"/>
      </a:accent4>
      <a:accent5>
        <a:srgbClr val="38870D"/>
      </a:accent5>
      <a:accent6>
        <a:srgbClr val="F9E11E"/>
      </a:accent6>
      <a:hlink>
        <a:srgbClr val="663227"/>
      </a:hlink>
      <a:folHlink>
        <a:srgbClr val="D1C1BD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 final versie_format_docgen  -  Alleen-lezen" id="{51EB010B-5F44-4104-9502-ED66FD5B2186}" vid="{C74E47B7-AC63-4102-B7DC-C232DC71E0E6}"/>
    </a:ext>
  </a:extLst>
</a:theme>
</file>

<file path=ppt/theme/theme17.xml><?xml version="1.0" encoding="utf-8"?>
<a:theme xmlns:a="http://schemas.openxmlformats.org/drawingml/2006/main" name="1_Rijkshuisstijl Violet">
  <a:themeElements>
    <a:clrScheme name="Rijks Violet">
      <a:dk1>
        <a:srgbClr val="000000"/>
      </a:dk1>
      <a:lt1>
        <a:srgbClr val="FFFFFF"/>
      </a:lt1>
      <a:dk2>
        <a:srgbClr val="A90061"/>
      </a:dk2>
      <a:lt2>
        <a:srgbClr val="F6E5EF"/>
      </a:lt2>
      <a:accent1>
        <a:srgbClr val="42145F"/>
      </a:accent1>
      <a:accent2>
        <a:srgbClr val="F092CD"/>
      </a:accent2>
      <a:accent3>
        <a:srgbClr val="FFB612"/>
      </a:accent3>
      <a:accent4>
        <a:srgbClr val="8FCAE7"/>
      </a:accent4>
      <a:accent5>
        <a:srgbClr val="F9E11E"/>
      </a:accent5>
      <a:accent6>
        <a:srgbClr val="76D2B6"/>
      </a:accent6>
      <a:hlink>
        <a:srgbClr val="A90061"/>
      </a:hlink>
      <a:folHlink>
        <a:srgbClr val="E5B2CF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 final versie_format_docgen  -  Alleen-lezen" id="{51EB010B-5F44-4104-9502-ED66FD5B2186}" vid="{6DC5AE76-CE47-4EDD-95EA-78AC8B5181CA}"/>
    </a:ext>
  </a:extLst>
</a:theme>
</file>

<file path=ppt/theme/theme18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Rijkshuisstijl Rood">
  <a:themeElements>
    <a:clrScheme name="Rijks Rood">
      <a:dk1>
        <a:srgbClr val="000000"/>
      </a:dk1>
      <a:lt1>
        <a:srgbClr val="FFFFFF"/>
      </a:lt1>
      <a:dk2>
        <a:srgbClr val="D52A1C"/>
      </a:dk2>
      <a:lt2>
        <a:srgbClr val="F8DFDC"/>
      </a:lt2>
      <a:accent1>
        <a:srgbClr val="38870D"/>
      </a:accent1>
      <a:accent2>
        <a:srgbClr val="42145F"/>
      </a:accent2>
      <a:accent3>
        <a:srgbClr val="E17000"/>
      </a:accent3>
      <a:accent4>
        <a:srgbClr val="777C00"/>
      </a:accent4>
      <a:accent5>
        <a:srgbClr val="75D1B5"/>
      </a:accent5>
      <a:accent6>
        <a:srgbClr val="F9E11E"/>
      </a:accent6>
      <a:hlink>
        <a:srgbClr val="D52A1C"/>
      </a:hlink>
      <a:folHlink>
        <a:srgbClr val="F2BEBA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 final versie_format_docgen  -  Alleen-lezen" id="{51EB010B-5F44-4104-9502-ED66FD5B2186}" vid="{792B163A-032B-4717-A9BB-FF90A839D9E4}"/>
    </a:ext>
  </a:extLst>
</a:theme>
</file>

<file path=ppt/theme/theme3.xml><?xml version="1.0" encoding="utf-8"?>
<a:theme xmlns:a="http://schemas.openxmlformats.org/drawingml/2006/main" name="Rijkshuisstijl Roze">
  <a:themeElements>
    <a:clrScheme name="Aangepast 57">
      <a:dk1>
        <a:srgbClr val="000000"/>
      </a:dk1>
      <a:lt1>
        <a:srgbClr val="FFFFFF"/>
      </a:lt1>
      <a:dk2>
        <a:srgbClr val="F092CD"/>
      </a:dk2>
      <a:lt2>
        <a:srgbClr val="FCEEF7"/>
      </a:lt2>
      <a:accent1>
        <a:srgbClr val="CA005D"/>
      </a:accent1>
      <a:accent2>
        <a:srgbClr val="42145F"/>
      </a:accent2>
      <a:accent3>
        <a:srgbClr val="00689A"/>
      </a:accent3>
      <a:accent4>
        <a:srgbClr val="663227"/>
      </a:accent4>
      <a:accent5>
        <a:srgbClr val="275837"/>
      </a:accent5>
      <a:accent6>
        <a:srgbClr val="75D1B5"/>
      </a:accent6>
      <a:hlink>
        <a:srgbClr val="F092CD"/>
      </a:hlink>
      <a:folHlink>
        <a:srgbClr val="F6D8E6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 final versie_format_docgen  -  Alleen-lezen" id="{51EB010B-5F44-4104-9502-ED66FD5B2186}" vid="{3C3B0D02-137B-495E-9C4F-224C08F46BDB}"/>
    </a:ext>
  </a:extLst>
</a:theme>
</file>

<file path=ppt/theme/theme4.xml><?xml version="1.0" encoding="utf-8"?>
<a:theme xmlns:a="http://schemas.openxmlformats.org/drawingml/2006/main" name="Rijkshuisstijl Donkergeel">
  <a:themeElements>
    <a:clrScheme name="Rijks Donkergeel">
      <a:dk1>
        <a:srgbClr val="000000"/>
      </a:dk1>
      <a:lt1>
        <a:srgbClr val="FFFFFF"/>
      </a:lt1>
      <a:dk2>
        <a:srgbClr val="FFB612"/>
      </a:dk2>
      <a:lt2>
        <a:srgbClr val="FEE8B7"/>
      </a:lt2>
      <a:accent1>
        <a:srgbClr val="E17000"/>
      </a:accent1>
      <a:accent2>
        <a:srgbClr val="42145F"/>
      </a:accent2>
      <a:accent3>
        <a:srgbClr val="00689A"/>
      </a:accent3>
      <a:accent4>
        <a:srgbClr val="A90061"/>
      </a:accent4>
      <a:accent5>
        <a:srgbClr val="663227"/>
      </a:accent5>
      <a:accent6>
        <a:srgbClr val="275837"/>
      </a:accent6>
      <a:hlink>
        <a:srgbClr val="FFB612"/>
      </a:hlink>
      <a:folHlink>
        <a:srgbClr val="F6D4B2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 final versie_format_docgen  -  Alleen-lezen" id="{51EB010B-5F44-4104-9502-ED66FD5B2186}" vid="{696179DF-24A7-434A-BDA5-71D8B57FF8C6}"/>
    </a:ext>
  </a:extLst>
</a:theme>
</file>

<file path=ppt/theme/theme5.xml><?xml version="1.0" encoding="utf-8"?>
<a:theme xmlns:a="http://schemas.openxmlformats.org/drawingml/2006/main" name="Rijkshuisstijl Donkergroen">
  <a:themeElements>
    <a:clrScheme name="Rijks Donkergroen">
      <a:dk1>
        <a:srgbClr val="000000"/>
      </a:dk1>
      <a:lt1>
        <a:srgbClr val="FFFFFF"/>
      </a:lt1>
      <a:dk2>
        <a:srgbClr val="275837"/>
      </a:dk2>
      <a:lt2>
        <a:srgbClr val="DEE5E1"/>
      </a:lt2>
      <a:accent1>
        <a:srgbClr val="F092CD"/>
      </a:accent1>
      <a:accent2>
        <a:srgbClr val="FFB612"/>
      </a:accent2>
      <a:accent3>
        <a:srgbClr val="8EC9E7"/>
      </a:accent3>
      <a:accent4>
        <a:srgbClr val="75D1B5"/>
      </a:accent4>
      <a:accent5>
        <a:srgbClr val="94700A"/>
      </a:accent5>
      <a:accent6>
        <a:srgbClr val="A90061"/>
      </a:accent6>
      <a:hlink>
        <a:srgbClr val="275837"/>
      </a:hlink>
      <a:folHlink>
        <a:srgbClr val="BDCDC2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 final versie_format_docgen  -  Alleen-lezen" id="{51EB010B-5F44-4104-9502-ED66FD5B2186}" vid="{F7CF2878-7CD3-492D-8B18-E108F16E8BBD}"/>
    </a:ext>
  </a:extLst>
</a:theme>
</file>

<file path=ppt/theme/theme6.xml><?xml version="1.0" encoding="utf-8"?>
<a:theme xmlns:a="http://schemas.openxmlformats.org/drawingml/2006/main" name="Rijkshuisstijl Geel">
  <a:themeElements>
    <a:clrScheme name="Rijks Geel">
      <a:dk1>
        <a:srgbClr val="000000"/>
      </a:dk1>
      <a:lt1>
        <a:srgbClr val="FFFFFF"/>
      </a:lt1>
      <a:dk2>
        <a:srgbClr val="F9E11E"/>
      </a:dk2>
      <a:lt2>
        <a:srgbClr val="FEFBDC"/>
      </a:lt2>
      <a:accent1>
        <a:srgbClr val="94700A"/>
      </a:accent1>
      <a:accent2>
        <a:srgbClr val="00689A"/>
      </a:accent2>
      <a:accent3>
        <a:srgbClr val="42145F"/>
      </a:accent3>
      <a:accent4>
        <a:srgbClr val="38870D"/>
      </a:accent4>
      <a:accent5>
        <a:srgbClr val="777C00"/>
      </a:accent5>
      <a:accent6>
        <a:srgbClr val="A90061"/>
      </a:accent6>
      <a:hlink>
        <a:srgbClr val="94700A"/>
      </a:hlink>
      <a:folHlink>
        <a:srgbClr val="DFD4B4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 final versie_format_docgen  -  Alleen-lezen" id="{51EB010B-5F44-4104-9502-ED66FD5B2186}" vid="{D2AB6F90-4E2D-4ECF-A50A-E5DC9AAF3E07}"/>
    </a:ext>
  </a:extLst>
</a:theme>
</file>

<file path=ppt/theme/theme7.xml><?xml version="1.0" encoding="utf-8"?>
<a:theme xmlns:a="http://schemas.openxmlformats.org/drawingml/2006/main" name="Rijkshuisstijl Groen">
  <a:themeElements>
    <a:clrScheme name="Rijks Groen">
      <a:dk1>
        <a:srgbClr val="000000"/>
      </a:dk1>
      <a:lt1>
        <a:srgbClr val="FFFFFF"/>
      </a:lt1>
      <a:dk2>
        <a:srgbClr val="38870D"/>
      </a:dk2>
      <a:lt2>
        <a:srgbClr val="E0EDDB"/>
      </a:lt2>
      <a:accent1>
        <a:srgbClr val="F9E11E"/>
      </a:accent1>
      <a:accent2>
        <a:srgbClr val="663227"/>
      </a:accent2>
      <a:accent3>
        <a:srgbClr val="FFB612"/>
      </a:accent3>
      <a:accent4>
        <a:srgbClr val="275837"/>
      </a:accent4>
      <a:accent5>
        <a:srgbClr val="00689A"/>
      </a:accent5>
      <a:accent6>
        <a:srgbClr val="42145F"/>
      </a:accent6>
      <a:hlink>
        <a:srgbClr val="38870D"/>
      </a:hlink>
      <a:folHlink>
        <a:srgbClr val="E0EDDB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 final versie_format_docgen  -  Alleen-lezen" id="{51EB010B-5F44-4104-9502-ED66FD5B2186}" vid="{6EC02DB9-FFDE-44F1-BC78-A77252E8F2FB}"/>
    </a:ext>
  </a:extLst>
</a:theme>
</file>

<file path=ppt/theme/theme8.xml><?xml version="1.0" encoding="utf-8"?>
<a:theme xmlns:a="http://schemas.openxmlformats.org/drawingml/2006/main" name="Rijkshuisstijl Hemelblauw">
  <a:themeElements>
    <a:clrScheme name="Aangepast 3">
      <a:dk1>
        <a:srgbClr val="000000"/>
      </a:dk1>
      <a:lt1>
        <a:srgbClr val="FFFFFF"/>
      </a:lt1>
      <a:dk2>
        <a:srgbClr val="007BC7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 final versie_format_docgen  -  Alleen-lezen" id="{51EB010B-5F44-4104-9502-ED66FD5B2186}" vid="{7EF8BB1F-16D7-477D-82D4-B4B75F0A769E}"/>
    </a:ext>
  </a:extLst>
</a:theme>
</file>

<file path=ppt/theme/theme9.xml><?xml version="1.0" encoding="utf-8"?>
<a:theme xmlns:a="http://schemas.openxmlformats.org/drawingml/2006/main" name="Rijkshuisstijl Lichtblauw">
  <a:themeElements>
    <a:clrScheme name="Rijks Licht Blauw">
      <a:dk1>
        <a:srgbClr val="000000"/>
      </a:dk1>
      <a:lt1>
        <a:srgbClr val="FFFFFF"/>
      </a:lt1>
      <a:dk2>
        <a:srgbClr val="8EC9E7"/>
      </a:dk2>
      <a:lt2>
        <a:srgbClr val="EDF7FB"/>
      </a:lt2>
      <a:accent1>
        <a:srgbClr val="017BC6"/>
      </a:accent1>
      <a:accent2>
        <a:srgbClr val="FFB612"/>
      </a:accent2>
      <a:accent3>
        <a:srgbClr val="42145F"/>
      </a:accent3>
      <a:accent4>
        <a:srgbClr val="00689A"/>
      </a:accent4>
      <a:accent5>
        <a:srgbClr val="663227"/>
      </a:accent5>
      <a:accent6>
        <a:srgbClr val="38870D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 final versie_format_docgen  -  Alleen-lezen" id="{51EB010B-5F44-4104-9502-ED66FD5B2186}" vid="{59975D1E-7E09-42F2-A4D3-54712B2092B6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720f108-f994-4ddc-9071-bb4994bde19e">
      <Terms xmlns="http://schemas.microsoft.com/office/infopath/2007/PartnerControls"/>
    </lcf76f155ced4ddcb4097134ff3c332f>
    <TaxCatchAll xmlns="86763a04-9653-42df-9d7b-240e90cfe84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2E267AB2B640F4A8AEB2620D5EE48F5" ma:contentTypeVersion="9" ma:contentTypeDescription="Een nieuw document maken." ma:contentTypeScope="" ma:versionID="2b6946466659ed82aba78f21ffd5da64">
  <xsd:schema xmlns:xsd="http://www.w3.org/2001/XMLSchema" xmlns:xs="http://www.w3.org/2001/XMLSchema" xmlns:p="http://schemas.microsoft.com/office/2006/metadata/properties" xmlns:ns2="5720f108-f994-4ddc-9071-bb4994bde19e" xmlns:ns3="86763a04-9653-42df-9d7b-240e90cfe84e" targetNamespace="http://schemas.microsoft.com/office/2006/metadata/properties" ma:root="true" ma:fieldsID="6b65a7a8ec251f6104d0f864ddd6a46d" ns2:_="" ns3:_="">
    <xsd:import namespace="5720f108-f994-4ddc-9071-bb4994bde19e"/>
    <xsd:import namespace="86763a04-9653-42df-9d7b-240e90cfe84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20f108-f994-4ddc-9071-bb4994bde19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Afbeeldingtags" ma:readOnly="false" ma:fieldId="{5cf76f15-5ced-4ddc-b409-7134ff3c332f}" ma:taxonomyMulti="true" ma:sspId="9f1f8003-3544-4801-a0bb-558fc8ffc2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763a04-9653-42df-9d7b-240e90cfe84e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b7019d25-298a-4cc2-84b8-34e965e40be8}" ma:internalName="TaxCatchAll" ma:showField="CatchAllData" ma:web="86763a04-9653-42df-9d7b-240e90cfe8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0B0092C-5AE1-4345-876E-ADC3BBDA4E8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66B720B-A6F4-49A8-9556-6386C4FF9D7F}">
  <ds:schemaRefs>
    <ds:schemaRef ds:uri="http://purl.org/dc/elements/1.1/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dcmitype/"/>
    <ds:schemaRef ds:uri="http://purl.org/dc/terms/"/>
    <ds:schemaRef ds:uri="86763a04-9653-42df-9d7b-240e90cfe84e"/>
    <ds:schemaRef ds:uri="http://schemas.openxmlformats.org/package/2006/metadata/core-properties"/>
    <ds:schemaRef ds:uri="5720f108-f994-4ddc-9071-bb4994bde19e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27E05468-31AB-4934-BE32-5C6692438B8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720f108-f994-4ddc-9071-bb4994bde19e"/>
    <ds:schemaRef ds:uri="86763a04-9653-42df-9d7b-240e90cfe8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sjabloon Nederlands</Template>
  <TotalTime>1141</TotalTime>
  <Words>839</Words>
  <Application>Microsoft Office PowerPoint</Application>
  <PresentationFormat>Breedbeeld</PresentationFormat>
  <Paragraphs>230</Paragraphs>
  <Slides>38</Slides>
  <Notes>25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17</vt:i4>
      </vt:variant>
      <vt:variant>
        <vt:lpstr>Diatitels</vt:lpstr>
      </vt:variant>
      <vt:variant>
        <vt:i4>38</vt:i4>
      </vt:variant>
    </vt:vector>
  </HeadingPairs>
  <TitlesOfParts>
    <vt:vector size="60" baseType="lpstr">
      <vt:lpstr>Arial</vt:lpstr>
      <vt:lpstr>Calibri</vt:lpstr>
      <vt:lpstr>RO Sans</vt:lpstr>
      <vt:lpstr>Verdana</vt:lpstr>
      <vt:lpstr>Wingdings</vt:lpstr>
      <vt:lpstr>Rijkshuisstijl Robijnrood</vt:lpstr>
      <vt:lpstr>Rijkshuisstijl Rood</vt:lpstr>
      <vt:lpstr>Rijkshuisstijl Roze</vt:lpstr>
      <vt:lpstr>Rijkshuisstijl Donkergeel</vt:lpstr>
      <vt:lpstr>Rijkshuisstijl Donkergroen</vt:lpstr>
      <vt:lpstr>Rijkshuisstijl Geel</vt:lpstr>
      <vt:lpstr>Rijkshuisstijl Groen</vt:lpstr>
      <vt:lpstr>Rijkshuisstijl Hemelblauw</vt:lpstr>
      <vt:lpstr>Rijkshuisstijl Lichtblauw</vt:lpstr>
      <vt:lpstr>Rijkshuisstijl Mintgroen</vt:lpstr>
      <vt:lpstr>Rijkshuisstijl Mosgroen</vt:lpstr>
      <vt:lpstr>Rijkshuisstijl Violet</vt:lpstr>
      <vt:lpstr>Rijkshuisstijl Paars</vt:lpstr>
      <vt:lpstr>Rijkshuisstijl Bruin</vt:lpstr>
      <vt:lpstr>Rijkshuisstijl Donkerblauw</vt:lpstr>
      <vt:lpstr>Rijkshuisstijl Donkerbruin</vt:lpstr>
      <vt:lpstr>1_Rijkshuisstijl Violet</vt:lpstr>
      <vt:lpstr>Wat is luchtkwaliteit?</vt:lpstr>
      <vt:lpstr>Wat bedoelen we met luchtkwaliteit?</vt:lpstr>
      <vt:lpstr>Waar komt fijnstof vandaan?</vt:lpstr>
      <vt:lpstr>Waar komt fijnstof vandaan?</vt:lpstr>
      <vt:lpstr>PowerPoint-presentatie</vt:lpstr>
      <vt:lpstr>Ziektelast in Nederland door risicofactoren</vt:lpstr>
      <vt:lpstr>PowerPoint-presentatie</vt:lpstr>
      <vt:lpstr>Gezondheidseffecten</vt:lpstr>
      <vt:lpstr>Luchtkwaliteitsnormen</vt:lpstr>
      <vt:lpstr>Situatie IJmond</vt:lpstr>
      <vt:lpstr>PM2.5 - jaargemiddelde</vt:lpstr>
      <vt:lpstr>PM10 - jaargemiddelde</vt:lpstr>
      <vt:lpstr>NO2 - jaargemiddelde</vt:lpstr>
      <vt:lpstr>PowerPoint-presentatie</vt:lpstr>
      <vt:lpstr>PowerPoint-presentatie</vt:lpstr>
      <vt:lpstr>PowerPoint-presentatie</vt:lpstr>
      <vt:lpstr>Luchtkwaliteit meten</vt:lpstr>
      <vt:lpstr>Wat doet het RIVM?</vt:lpstr>
      <vt:lpstr>Officiële meetpunten IJmond</vt:lpstr>
      <vt:lpstr>Burgermeetpunten IJmond</vt:lpstr>
      <vt:lpstr>Hoe goed is mijn data?</vt:lpstr>
      <vt:lpstr>Waarde toevoegen: Kalibratie op afstand</vt:lpstr>
      <vt:lpstr>Waarde toevoegen: Plausibiliteit</vt:lpstr>
      <vt:lpstr>Hoe interpreteer ik mijn sensordata?</vt:lpstr>
      <vt:lpstr>PowerPoint-presentatie</vt:lpstr>
      <vt:lpstr>Welke platforms zijn er? &amp; Hoe meten we NO2?</vt:lpstr>
      <vt:lpstr>PowerPoint-presentatie</vt:lpstr>
      <vt:lpstr>PowerPoint-presentatie</vt:lpstr>
      <vt:lpstr>Samen analyseren </vt:lpstr>
      <vt:lpstr>NO2 meten met Palmes buisjes</vt:lpstr>
      <vt:lpstr>Waarde van een “Samen Meten community”</vt:lpstr>
      <vt:lpstr>PowerPoint-presentatie</vt:lpstr>
      <vt:lpstr>Fijnstof sensoren</vt:lpstr>
      <vt:lpstr>Win - win</vt:lpstr>
      <vt:lpstr>Wat doet het RIVM?</vt:lpstr>
      <vt:lpstr>Meer details in modellen met sensordata</vt:lpstr>
      <vt:lpstr>RIVM en citizen science</vt:lpstr>
      <vt:lpstr>De rol van RIVM en GGD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Fatima Arrahmani</dc:creator>
  <cp:lastModifiedBy>Eline Verhoeven</cp:lastModifiedBy>
  <cp:revision>87</cp:revision>
  <dcterms:created xsi:type="dcterms:W3CDTF">2021-09-27T07:06:03Z</dcterms:created>
  <dcterms:modified xsi:type="dcterms:W3CDTF">2022-10-11T15:14:58Z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0x010100C2E267AB2B640F4A8AEB2620D5EE48F5</vt:lpwstr>
  </property>
</Properties>
</file>